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handoutMasterIdLst>
    <p:handoutMasterId r:id="rId35"/>
  </p:handoutMasterIdLst>
  <p:sldIdLst>
    <p:sldId id="371" r:id="rId2"/>
    <p:sldId id="395" r:id="rId3"/>
    <p:sldId id="356" r:id="rId4"/>
    <p:sldId id="322" r:id="rId5"/>
    <p:sldId id="374" r:id="rId6"/>
    <p:sldId id="381" r:id="rId7"/>
    <p:sldId id="378" r:id="rId8"/>
    <p:sldId id="339" r:id="rId9"/>
    <p:sldId id="340" r:id="rId10"/>
    <p:sldId id="397" r:id="rId11"/>
    <p:sldId id="398" r:id="rId12"/>
    <p:sldId id="396" r:id="rId13"/>
    <p:sldId id="402" r:id="rId14"/>
    <p:sldId id="341" r:id="rId15"/>
    <p:sldId id="342" r:id="rId16"/>
    <p:sldId id="399" r:id="rId17"/>
    <p:sldId id="400" r:id="rId18"/>
    <p:sldId id="344" r:id="rId19"/>
    <p:sldId id="345" r:id="rId20"/>
    <p:sldId id="366" r:id="rId21"/>
    <p:sldId id="350" r:id="rId22"/>
    <p:sldId id="401" r:id="rId23"/>
    <p:sldId id="351" r:id="rId24"/>
    <p:sldId id="404" r:id="rId25"/>
    <p:sldId id="403" r:id="rId26"/>
    <p:sldId id="370" r:id="rId27"/>
    <p:sldId id="382" r:id="rId28"/>
    <p:sldId id="387" r:id="rId29"/>
    <p:sldId id="377" r:id="rId30"/>
    <p:sldId id="388" r:id="rId31"/>
    <p:sldId id="391" r:id="rId32"/>
    <p:sldId id="392" r:id="rId33"/>
    <p:sldId id="393" r:id="rId34"/>
  </p:sldIdLst>
  <p:sldSz cx="9144000" cy="6858000" type="screen4x3"/>
  <p:notesSz cx="6873875" cy="9713913"/>
  <p:embeddedFontLst>
    <p:embeddedFont>
      <p:font typeface="Calibri" panose="020F0502020204030204" pitchFamily="34" charset="0"/>
      <p:regular r:id="rId36"/>
      <p:bold r:id="rId37"/>
      <p:italic r:id="rId38"/>
      <p:boldItalic r:id="rId39"/>
    </p:embeddedFont>
    <p:embeddedFont>
      <p:font typeface="Veto Com" panose="02000803050000020003" pitchFamily="2" charset="0"/>
      <p:bold r:id="rId40"/>
      <p:boldItalic r:id="rId41"/>
    </p:embeddedFont>
  </p:embeddedFontLst>
  <p:defaultTextStyle>
    <a:defPPr>
      <a:defRPr lang="en-GB"/>
    </a:defPPr>
    <a:lvl1pPr algn="ctr" rtl="0" fontAlgn="base">
      <a:spcBef>
        <a:spcPct val="0"/>
      </a:spcBef>
      <a:spcAft>
        <a:spcPct val="0"/>
      </a:spcAft>
      <a:defRPr sz="3200" b="1" kern="1200">
        <a:solidFill>
          <a:schemeClr val="accent2"/>
        </a:solidFill>
        <a:latin typeface="Arial" charset="0"/>
        <a:ea typeface="+mn-ea"/>
        <a:cs typeface="+mn-cs"/>
      </a:defRPr>
    </a:lvl1pPr>
    <a:lvl2pPr marL="457200" algn="ctr" rtl="0" fontAlgn="base">
      <a:spcBef>
        <a:spcPct val="0"/>
      </a:spcBef>
      <a:spcAft>
        <a:spcPct val="0"/>
      </a:spcAft>
      <a:defRPr sz="3200" b="1" kern="1200">
        <a:solidFill>
          <a:schemeClr val="accent2"/>
        </a:solidFill>
        <a:latin typeface="Arial" charset="0"/>
        <a:ea typeface="+mn-ea"/>
        <a:cs typeface="+mn-cs"/>
      </a:defRPr>
    </a:lvl2pPr>
    <a:lvl3pPr marL="914400" algn="ctr" rtl="0" fontAlgn="base">
      <a:spcBef>
        <a:spcPct val="0"/>
      </a:spcBef>
      <a:spcAft>
        <a:spcPct val="0"/>
      </a:spcAft>
      <a:defRPr sz="3200" b="1" kern="1200">
        <a:solidFill>
          <a:schemeClr val="accent2"/>
        </a:solidFill>
        <a:latin typeface="Arial" charset="0"/>
        <a:ea typeface="+mn-ea"/>
        <a:cs typeface="+mn-cs"/>
      </a:defRPr>
    </a:lvl3pPr>
    <a:lvl4pPr marL="1371600" algn="ctr" rtl="0" fontAlgn="base">
      <a:spcBef>
        <a:spcPct val="0"/>
      </a:spcBef>
      <a:spcAft>
        <a:spcPct val="0"/>
      </a:spcAft>
      <a:defRPr sz="3200" b="1" kern="1200">
        <a:solidFill>
          <a:schemeClr val="accent2"/>
        </a:solidFill>
        <a:latin typeface="Arial" charset="0"/>
        <a:ea typeface="+mn-ea"/>
        <a:cs typeface="+mn-cs"/>
      </a:defRPr>
    </a:lvl4pPr>
    <a:lvl5pPr marL="1828800" algn="ctr" rtl="0" fontAlgn="base">
      <a:spcBef>
        <a:spcPct val="0"/>
      </a:spcBef>
      <a:spcAft>
        <a:spcPct val="0"/>
      </a:spcAft>
      <a:defRPr sz="3200" b="1" kern="1200">
        <a:solidFill>
          <a:schemeClr val="accent2"/>
        </a:solidFill>
        <a:latin typeface="Arial" charset="0"/>
        <a:ea typeface="+mn-ea"/>
        <a:cs typeface="+mn-cs"/>
      </a:defRPr>
    </a:lvl5pPr>
    <a:lvl6pPr marL="2286000" algn="l" defTabSz="914400" rtl="0" eaLnBrk="1" latinLnBrk="0" hangingPunct="1">
      <a:defRPr sz="3200" b="1" kern="1200">
        <a:solidFill>
          <a:schemeClr val="accent2"/>
        </a:solidFill>
        <a:latin typeface="Arial" charset="0"/>
        <a:ea typeface="+mn-ea"/>
        <a:cs typeface="+mn-cs"/>
      </a:defRPr>
    </a:lvl6pPr>
    <a:lvl7pPr marL="2743200" algn="l" defTabSz="914400" rtl="0" eaLnBrk="1" latinLnBrk="0" hangingPunct="1">
      <a:defRPr sz="3200" b="1" kern="1200">
        <a:solidFill>
          <a:schemeClr val="accent2"/>
        </a:solidFill>
        <a:latin typeface="Arial" charset="0"/>
        <a:ea typeface="+mn-ea"/>
        <a:cs typeface="+mn-cs"/>
      </a:defRPr>
    </a:lvl7pPr>
    <a:lvl8pPr marL="3200400" algn="l" defTabSz="914400" rtl="0" eaLnBrk="1" latinLnBrk="0" hangingPunct="1">
      <a:defRPr sz="3200" b="1" kern="1200">
        <a:solidFill>
          <a:schemeClr val="accent2"/>
        </a:solidFill>
        <a:latin typeface="Arial" charset="0"/>
        <a:ea typeface="+mn-ea"/>
        <a:cs typeface="+mn-cs"/>
      </a:defRPr>
    </a:lvl8pPr>
    <a:lvl9pPr marL="3657600" algn="l" defTabSz="914400" rtl="0" eaLnBrk="1" latinLnBrk="0" hangingPunct="1">
      <a:defRPr sz="3200" b="1" kern="1200">
        <a:solidFill>
          <a:schemeClr val="accent2"/>
        </a:solidFill>
        <a:latin typeface="Arial" charset="0"/>
        <a:ea typeface="+mn-ea"/>
        <a:cs typeface="+mn-cs"/>
      </a:defRPr>
    </a:lvl9pPr>
  </p:defaultTextStyle>
  <p:extLst>
    <p:ext uri="{521415D9-36F7-43E2-AB2F-B90AF26B5E84}">
      <p14:sectionLst xmlns:p14="http://schemas.microsoft.com/office/powerpoint/2010/main">
        <p14:section name="Untitled Section" id="{6327FE03-37D3-424C-A404-F808E3152028}">
          <p14:sldIdLst>
            <p14:sldId id="371"/>
            <p14:sldId id="395"/>
            <p14:sldId id="356"/>
            <p14:sldId id="322"/>
            <p14:sldId id="374"/>
            <p14:sldId id="381"/>
            <p14:sldId id="378"/>
            <p14:sldId id="339"/>
            <p14:sldId id="340"/>
            <p14:sldId id="397"/>
            <p14:sldId id="398"/>
            <p14:sldId id="396"/>
            <p14:sldId id="402"/>
            <p14:sldId id="341"/>
            <p14:sldId id="342"/>
            <p14:sldId id="399"/>
            <p14:sldId id="400"/>
            <p14:sldId id="344"/>
            <p14:sldId id="345"/>
            <p14:sldId id="366"/>
            <p14:sldId id="350"/>
            <p14:sldId id="401"/>
            <p14:sldId id="351"/>
            <p14:sldId id="404"/>
            <p14:sldId id="403"/>
            <p14:sldId id="370"/>
            <p14:sldId id="382"/>
            <p14:sldId id="387"/>
            <p14:sldId id="377"/>
            <p14:sldId id="388"/>
            <p14:sldId id="391"/>
            <p14:sldId id="392"/>
            <p14:sldId id="39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6600FF"/>
    <a:srgbClr val="993300"/>
    <a:srgbClr val="CC66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7" autoAdjust="0"/>
    <p:restoredTop sz="94660"/>
  </p:normalViewPr>
  <p:slideViewPr>
    <p:cSldViewPr>
      <p:cViewPr varScale="1">
        <p:scale>
          <a:sx n="107" d="100"/>
          <a:sy n="107" d="100"/>
        </p:scale>
        <p:origin x="-1032" y="-8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D39239-B720-42D4-A343-AC2713827137}" type="doc">
      <dgm:prSet loTypeId="urn:microsoft.com/office/officeart/2005/8/layout/radial1" loCatId="relationship" qsTypeId="urn:microsoft.com/office/officeart/2005/8/quickstyle/simple1" qsCatId="simple" csTypeId="urn:microsoft.com/office/officeart/2005/8/colors/accent1_2" csCatId="accent1" phldr="1"/>
      <dgm:spPr/>
    </dgm:pt>
    <dgm:pt modelId="{097BF2F7-3B45-4B4A-9052-34305C348E6A}">
      <dgm:prSet/>
      <dgm:spPr>
        <a:solidFill>
          <a:srgbClr val="FF0066"/>
        </a:solidFill>
        <a:effectLst>
          <a:outerShdw blurRad="50800" dist="38100" dir="2700000" algn="tl" rotWithShape="0">
            <a:prstClr val="black">
              <a:alpha val="40000"/>
            </a:prstClr>
          </a:outerShdw>
        </a:effectLs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1" i="0" u="none" strike="noStrike" cap="none" normalizeH="0" baseline="0" smtClean="0">
              <a:ln>
                <a:noFill/>
              </a:ln>
              <a:solidFill>
                <a:schemeClr val="bg1"/>
              </a:solidFill>
              <a:effectLst/>
              <a:latin typeface="Arial" charset="0"/>
            </a:rPr>
            <a:t>Patient and carer stories</a:t>
          </a:r>
        </a:p>
      </dgm:t>
    </dgm:pt>
    <dgm:pt modelId="{7953D4F9-AA29-4807-B0F8-8B5205368630}" type="parTrans" cxnId="{2D0D7C02-ACD1-4F47-864B-7EF7D6C0AA0C}">
      <dgm:prSet/>
      <dgm:spPr/>
      <dgm:t>
        <a:bodyPr/>
        <a:lstStyle/>
        <a:p>
          <a:endParaRPr lang="en-GB"/>
        </a:p>
      </dgm:t>
    </dgm:pt>
    <dgm:pt modelId="{6EF102DE-8B8B-47E7-BFBB-A7734C378768}" type="sibTrans" cxnId="{2D0D7C02-ACD1-4F47-864B-7EF7D6C0AA0C}">
      <dgm:prSet/>
      <dgm:spPr/>
      <dgm:t>
        <a:bodyPr/>
        <a:lstStyle/>
        <a:p>
          <a:endParaRPr lang="en-GB"/>
        </a:p>
      </dgm:t>
    </dgm:pt>
    <dgm:pt modelId="{A0400A06-0588-446E-B6C9-4E43FC9ED178}">
      <dgm:prSet/>
      <dgm:spPr>
        <a:solidFill>
          <a:schemeClr val="accent6">
            <a:lumMod val="60000"/>
            <a:lumOff val="40000"/>
          </a:schemeClr>
        </a:solidFill>
        <a:effectLst>
          <a:outerShdw blurRad="50800" dist="38100" dir="2700000" algn="tl" rotWithShape="0">
            <a:prstClr val="black">
              <a:alpha val="40000"/>
            </a:prstClr>
          </a:outerShdw>
        </a:effectLs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1" i="0" u="none" strike="noStrike" cap="none" normalizeH="0" baseline="0" dirty="0" smtClean="0">
              <a:ln>
                <a:noFill/>
              </a:ln>
              <a:solidFill>
                <a:schemeClr val="bg1"/>
              </a:solidFill>
              <a:effectLst/>
              <a:latin typeface="Arial" charset="0"/>
            </a:rPr>
            <a:t>Health and social care providers</a:t>
          </a:r>
        </a:p>
      </dgm:t>
    </dgm:pt>
    <dgm:pt modelId="{A7A0CF1E-F7BD-4362-B3C0-ED0EE4C0288A}" type="parTrans" cxnId="{88D33C82-1F98-4AC3-BE4B-6F6487BE9637}">
      <dgm:prSet>
        <dgm:style>
          <a:lnRef idx="3">
            <a:schemeClr val="accent6"/>
          </a:lnRef>
          <a:fillRef idx="0">
            <a:schemeClr val="accent6"/>
          </a:fillRef>
          <a:effectRef idx="2">
            <a:schemeClr val="accent6"/>
          </a:effectRef>
          <a:fontRef idx="minor">
            <a:schemeClr val="tx1"/>
          </a:fontRef>
        </dgm:style>
      </dgm:prSet>
      <dgm:spPr/>
      <dgm:t>
        <a:bodyPr/>
        <a:lstStyle/>
        <a:p>
          <a:endParaRPr lang="en-GB"/>
        </a:p>
      </dgm:t>
    </dgm:pt>
    <dgm:pt modelId="{32BD0FC8-A5D3-4B63-BE39-F802E4C177F6}" type="sibTrans" cxnId="{88D33C82-1F98-4AC3-BE4B-6F6487BE9637}">
      <dgm:prSet/>
      <dgm:spPr/>
      <dgm:t>
        <a:bodyPr/>
        <a:lstStyle/>
        <a:p>
          <a:endParaRPr lang="en-GB"/>
        </a:p>
      </dgm:t>
    </dgm:pt>
    <dgm:pt modelId="{CBF675E7-2F1C-4447-BD04-B32E34ABD156}">
      <dgm:prSet/>
      <dgm:spPr>
        <a:solidFill>
          <a:schemeClr val="accent6">
            <a:lumMod val="60000"/>
            <a:lumOff val="40000"/>
          </a:schemeClr>
        </a:solidFill>
        <a:effectLst>
          <a:outerShdw blurRad="50800" dist="38100" dir="2700000" algn="tl" rotWithShape="0">
            <a:prstClr val="black">
              <a:alpha val="40000"/>
            </a:prstClr>
          </a:outerShdw>
        </a:effectLs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1" i="0" u="none" strike="noStrike" cap="none" normalizeH="0" baseline="0" dirty="0" smtClean="0">
              <a:ln>
                <a:noFill/>
              </a:ln>
              <a:solidFill>
                <a:schemeClr val="bg1"/>
              </a:solidFill>
              <a:effectLst/>
              <a:latin typeface="Arial" charset="0"/>
            </a:rPr>
            <a:t>Health boards, CHPs</a:t>
          </a:r>
        </a:p>
      </dgm:t>
    </dgm:pt>
    <dgm:pt modelId="{518027AB-B507-4F04-8655-5925B0209810}" type="parTrans" cxnId="{8BC69FB4-8CF0-4AF5-8C73-F8EE793A90AA}">
      <dgm:prSet>
        <dgm:style>
          <a:lnRef idx="3">
            <a:schemeClr val="accent6"/>
          </a:lnRef>
          <a:fillRef idx="0">
            <a:schemeClr val="accent6"/>
          </a:fillRef>
          <a:effectRef idx="2">
            <a:schemeClr val="accent6"/>
          </a:effectRef>
          <a:fontRef idx="minor">
            <a:schemeClr val="tx1"/>
          </a:fontRef>
        </dgm:style>
      </dgm:prSet>
      <dgm:spPr/>
      <dgm:t>
        <a:bodyPr/>
        <a:lstStyle/>
        <a:p>
          <a:endParaRPr lang="en-GB"/>
        </a:p>
      </dgm:t>
    </dgm:pt>
    <dgm:pt modelId="{AC26E9D1-9AC1-466E-99BB-2B6861EE04D4}" type="sibTrans" cxnId="{8BC69FB4-8CF0-4AF5-8C73-F8EE793A90AA}">
      <dgm:prSet/>
      <dgm:spPr/>
      <dgm:t>
        <a:bodyPr/>
        <a:lstStyle/>
        <a:p>
          <a:endParaRPr lang="en-GB"/>
        </a:p>
      </dgm:t>
    </dgm:pt>
    <dgm:pt modelId="{8EB47A1F-2825-481C-AFC7-F6A2936ACC4E}">
      <dgm:prSet/>
      <dgm:spPr>
        <a:solidFill>
          <a:schemeClr val="accent6">
            <a:lumMod val="60000"/>
            <a:lumOff val="40000"/>
          </a:schemeClr>
        </a:solidFill>
        <a:effectLst>
          <a:outerShdw blurRad="50800" dist="38100" dir="2700000" algn="tl" rotWithShape="0">
            <a:prstClr val="black">
              <a:alpha val="40000"/>
            </a:prstClr>
          </a:outerShdw>
        </a:effectLs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1" i="0" u="none" strike="noStrike" cap="none" normalizeH="0" baseline="0" dirty="0" smtClean="0">
              <a:ln>
                <a:noFill/>
              </a:ln>
              <a:solidFill>
                <a:schemeClr val="bg1"/>
              </a:solidFill>
              <a:effectLst/>
              <a:latin typeface="Arial" charset="0"/>
            </a:rPr>
            <a:t>NHS Scotland, MSPs, </a:t>
          </a:r>
        </a:p>
      </dgm:t>
    </dgm:pt>
    <dgm:pt modelId="{5504F9E7-2F6D-429B-B61E-B3D4CE658EAB}" type="parTrans" cxnId="{AC1F6AF8-4D52-49C2-B58B-71251BAF7C4C}">
      <dgm:prSet>
        <dgm:style>
          <a:lnRef idx="3">
            <a:schemeClr val="accent6"/>
          </a:lnRef>
          <a:fillRef idx="0">
            <a:schemeClr val="accent6"/>
          </a:fillRef>
          <a:effectRef idx="2">
            <a:schemeClr val="accent6"/>
          </a:effectRef>
          <a:fontRef idx="minor">
            <a:schemeClr val="tx1"/>
          </a:fontRef>
        </dgm:style>
      </dgm:prSet>
      <dgm:spPr/>
      <dgm:t>
        <a:bodyPr/>
        <a:lstStyle/>
        <a:p>
          <a:endParaRPr lang="en-GB"/>
        </a:p>
      </dgm:t>
    </dgm:pt>
    <dgm:pt modelId="{70516F34-8DB6-40F9-954B-29DC06C204B3}" type="sibTrans" cxnId="{AC1F6AF8-4D52-49C2-B58B-71251BAF7C4C}">
      <dgm:prSet/>
      <dgm:spPr/>
      <dgm:t>
        <a:bodyPr/>
        <a:lstStyle/>
        <a:p>
          <a:endParaRPr lang="en-GB"/>
        </a:p>
      </dgm:t>
    </dgm:pt>
    <dgm:pt modelId="{C6298CE3-D8A8-4F24-9CB1-EBF958C616F7}">
      <dgm:prSet/>
      <dgm:spPr>
        <a:solidFill>
          <a:schemeClr val="accent6">
            <a:lumMod val="60000"/>
            <a:lumOff val="40000"/>
          </a:schemeClr>
        </a:solidFill>
        <a:effectLst>
          <a:outerShdw blurRad="50800" dist="38100" dir="2700000" algn="tl" rotWithShape="0">
            <a:prstClr val="black">
              <a:alpha val="40000"/>
            </a:prstClr>
          </a:outerShdw>
        </a:effectLs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1" i="0" u="none" strike="noStrike" cap="none" normalizeH="0" baseline="0" dirty="0" smtClean="0">
              <a:ln>
                <a:noFill/>
              </a:ln>
              <a:solidFill>
                <a:schemeClr val="bg1"/>
              </a:solidFill>
              <a:effectLst/>
              <a:latin typeface="Arial" charset="0"/>
            </a:rPr>
            <a:t>Education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1" i="0" u="none" strike="noStrike" cap="none" normalizeH="0" baseline="0" dirty="0" smtClean="0">
              <a:ln>
                <a:noFill/>
              </a:ln>
              <a:solidFill>
                <a:schemeClr val="bg1"/>
              </a:solidFill>
              <a:effectLst/>
              <a:latin typeface="Arial" charset="0"/>
            </a:rPr>
            <a:t>&amp; research</a:t>
          </a:r>
        </a:p>
      </dgm:t>
    </dgm:pt>
    <dgm:pt modelId="{6E2F4FE9-1376-4644-858A-B875C68C2843}" type="parTrans" cxnId="{98142A95-EE88-4C70-9589-CEC00E1FA463}">
      <dgm:prSet>
        <dgm:style>
          <a:lnRef idx="3">
            <a:schemeClr val="accent6"/>
          </a:lnRef>
          <a:fillRef idx="0">
            <a:schemeClr val="accent6"/>
          </a:fillRef>
          <a:effectRef idx="2">
            <a:schemeClr val="accent6"/>
          </a:effectRef>
          <a:fontRef idx="minor">
            <a:schemeClr val="tx1"/>
          </a:fontRef>
        </dgm:style>
      </dgm:prSet>
      <dgm:spPr/>
      <dgm:t>
        <a:bodyPr/>
        <a:lstStyle/>
        <a:p>
          <a:endParaRPr lang="en-GB"/>
        </a:p>
      </dgm:t>
    </dgm:pt>
    <dgm:pt modelId="{9A640B94-1A08-4F58-BB96-F3542F2E695E}" type="sibTrans" cxnId="{98142A95-EE88-4C70-9589-CEC00E1FA463}">
      <dgm:prSet/>
      <dgm:spPr/>
      <dgm:t>
        <a:bodyPr/>
        <a:lstStyle/>
        <a:p>
          <a:endParaRPr lang="en-GB"/>
        </a:p>
      </dgm:t>
    </dgm:pt>
    <dgm:pt modelId="{E533C542-6D0C-4801-A7D7-1B9F1BD68E43}">
      <dgm:prSet/>
      <dgm:spPr>
        <a:solidFill>
          <a:schemeClr val="accent6">
            <a:lumMod val="60000"/>
            <a:lumOff val="40000"/>
          </a:schemeClr>
        </a:solidFill>
        <a:effectLst>
          <a:outerShdw blurRad="50800" dist="38100" dir="2700000" algn="tl" rotWithShape="0">
            <a:prstClr val="black">
              <a:alpha val="40000"/>
            </a:prstClr>
          </a:outerShdw>
        </a:effectLs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1" i="0" u="none" strike="noStrike" cap="none" normalizeH="0" baseline="0" dirty="0" smtClean="0">
              <a:ln>
                <a:noFill/>
              </a:ln>
              <a:solidFill>
                <a:schemeClr val="bg1"/>
              </a:solidFill>
              <a:effectLst/>
              <a:latin typeface="Arial" charset="0"/>
            </a:rPr>
            <a:t>Patient, carer and user bodies</a:t>
          </a:r>
        </a:p>
      </dgm:t>
    </dgm:pt>
    <dgm:pt modelId="{09771C22-6D45-419A-AFBC-F168FFFC975F}" type="parTrans" cxnId="{934AF918-F25E-4F7E-A69B-546ED01BF01E}">
      <dgm:prSet>
        <dgm:style>
          <a:lnRef idx="3">
            <a:schemeClr val="accent6"/>
          </a:lnRef>
          <a:fillRef idx="0">
            <a:schemeClr val="accent6"/>
          </a:fillRef>
          <a:effectRef idx="2">
            <a:schemeClr val="accent6"/>
          </a:effectRef>
          <a:fontRef idx="minor">
            <a:schemeClr val="tx1"/>
          </a:fontRef>
        </dgm:style>
      </dgm:prSet>
      <dgm:spPr/>
      <dgm:t>
        <a:bodyPr/>
        <a:lstStyle/>
        <a:p>
          <a:endParaRPr lang="en-GB"/>
        </a:p>
      </dgm:t>
    </dgm:pt>
    <dgm:pt modelId="{DE1ABFB3-019C-4465-BECC-834612D75AB4}" type="sibTrans" cxnId="{934AF918-F25E-4F7E-A69B-546ED01BF01E}">
      <dgm:prSet/>
      <dgm:spPr/>
      <dgm:t>
        <a:bodyPr/>
        <a:lstStyle/>
        <a:p>
          <a:endParaRPr lang="en-GB"/>
        </a:p>
      </dgm:t>
    </dgm:pt>
    <dgm:pt modelId="{37D33A8F-9956-41D7-AF43-D584718AE8E2}" type="pres">
      <dgm:prSet presAssocID="{C7D39239-B720-42D4-A343-AC2713827137}" presName="cycle" presStyleCnt="0">
        <dgm:presLayoutVars>
          <dgm:chMax val="1"/>
          <dgm:dir/>
          <dgm:animLvl val="ctr"/>
          <dgm:resizeHandles val="exact"/>
        </dgm:presLayoutVars>
      </dgm:prSet>
      <dgm:spPr/>
    </dgm:pt>
    <dgm:pt modelId="{29698C78-A049-4BE8-925C-1459DD902996}" type="pres">
      <dgm:prSet presAssocID="{097BF2F7-3B45-4B4A-9052-34305C348E6A}" presName="centerShape" presStyleLbl="node0" presStyleIdx="0" presStyleCnt="1"/>
      <dgm:spPr/>
      <dgm:t>
        <a:bodyPr/>
        <a:lstStyle/>
        <a:p>
          <a:endParaRPr lang="en-GB"/>
        </a:p>
      </dgm:t>
    </dgm:pt>
    <dgm:pt modelId="{7028816E-27DD-4FDD-87F2-01235245D31D}" type="pres">
      <dgm:prSet presAssocID="{A7A0CF1E-F7BD-4362-B3C0-ED0EE4C0288A}" presName="Name9" presStyleLbl="parChTrans1D2" presStyleIdx="0" presStyleCnt="5"/>
      <dgm:spPr/>
      <dgm:t>
        <a:bodyPr/>
        <a:lstStyle/>
        <a:p>
          <a:endParaRPr lang="en-GB"/>
        </a:p>
      </dgm:t>
    </dgm:pt>
    <dgm:pt modelId="{C02CA9C7-72AD-4BEE-BF85-08C4B5D12A4F}" type="pres">
      <dgm:prSet presAssocID="{A7A0CF1E-F7BD-4362-B3C0-ED0EE4C0288A}" presName="connTx" presStyleLbl="parChTrans1D2" presStyleIdx="0" presStyleCnt="5"/>
      <dgm:spPr/>
      <dgm:t>
        <a:bodyPr/>
        <a:lstStyle/>
        <a:p>
          <a:endParaRPr lang="en-GB"/>
        </a:p>
      </dgm:t>
    </dgm:pt>
    <dgm:pt modelId="{887098FA-5CA7-48E7-8091-40435D173CEA}" type="pres">
      <dgm:prSet presAssocID="{A0400A06-0588-446E-B6C9-4E43FC9ED178}" presName="node" presStyleLbl="node1" presStyleIdx="0" presStyleCnt="5">
        <dgm:presLayoutVars>
          <dgm:bulletEnabled val="1"/>
        </dgm:presLayoutVars>
      </dgm:prSet>
      <dgm:spPr/>
      <dgm:t>
        <a:bodyPr/>
        <a:lstStyle/>
        <a:p>
          <a:endParaRPr lang="en-GB"/>
        </a:p>
      </dgm:t>
    </dgm:pt>
    <dgm:pt modelId="{AE9C84AA-5E23-4D28-8F7B-400883FBA4BA}" type="pres">
      <dgm:prSet presAssocID="{518027AB-B507-4F04-8655-5925B0209810}" presName="Name9" presStyleLbl="parChTrans1D2" presStyleIdx="1" presStyleCnt="5"/>
      <dgm:spPr/>
      <dgm:t>
        <a:bodyPr/>
        <a:lstStyle/>
        <a:p>
          <a:endParaRPr lang="en-GB"/>
        </a:p>
      </dgm:t>
    </dgm:pt>
    <dgm:pt modelId="{ECFD857C-45B1-4E4A-8E6D-042DB4188D3B}" type="pres">
      <dgm:prSet presAssocID="{518027AB-B507-4F04-8655-5925B0209810}" presName="connTx" presStyleLbl="parChTrans1D2" presStyleIdx="1" presStyleCnt="5"/>
      <dgm:spPr/>
      <dgm:t>
        <a:bodyPr/>
        <a:lstStyle/>
        <a:p>
          <a:endParaRPr lang="en-GB"/>
        </a:p>
      </dgm:t>
    </dgm:pt>
    <dgm:pt modelId="{E7BF8957-85DC-4997-B89D-B35244BD3F8D}" type="pres">
      <dgm:prSet presAssocID="{CBF675E7-2F1C-4447-BD04-B32E34ABD156}" presName="node" presStyleLbl="node1" presStyleIdx="1" presStyleCnt="5">
        <dgm:presLayoutVars>
          <dgm:bulletEnabled val="1"/>
        </dgm:presLayoutVars>
      </dgm:prSet>
      <dgm:spPr/>
      <dgm:t>
        <a:bodyPr/>
        <a:lstStyle/>
        <a:p>
          <a:endParaRPr lang="en-GB"/>
        </a:p>
      </dgm:t>
    </dgm:pt>
    <dgm:pt modelId="{2652EADE-5923-4653-B84C-BA336ECFBDED}" type="pres">
      <dgm:prSet presAssocID="{5504F9E7-2F6D-429B-B61E-B3D4CE658EAB}" presName="Name9" presStyleLbl="parChTrans1D2" presStyleIdx="2" presStyleCnt="5"/>
      <dgm:spPr/>
      <dgm:t>
        <a:bodyPr/>
        <a:lstStyle/>
        <a:p>
          <a:endParaRPr lang="en-GB"/>
        </a:p>
      </dgm:t>
    </dgm:pt>
    <dgm:pt modelId="{D663C64C-F90A-4397-91B2-4FC6A0E79CEA}" type="pres">
      <dgm:prSet presAssocID="{5504F9E7-2F6D-429B-B61E-B3D4CE658EAB}" presName="connTx" presStyleLbl="parChTrans1D2" presStyleIdx="2" presStyleCnt="5"/>
      <dgm:spPr/>
      <dgm:t>
        <a:bodyPr/>
        <a:lstStyle/>
        <a:p>
          <a:endParaRPr lang="en-GB"/>
        </a:p>
      </dgm:t>
    </dgm:pt>
    <dgm:pt modelId="{9D86119F-C71C-44DA-A3D8-CF9461CE7BD5}" type="pres">
      <dgm:prSet presAssocID="{8EB47A1F-2825-481C-AFC7-F6A2936ACC4E}" presName="node" presStyleLbl="node1" presStyleIdx="2" presStyleCnt="5">
        <dgm:presLayoutVars>
          <dgm:bulletEnabled val="1"/>
        </dgm:presLayoutVars>
      </dgm:prSet>
      <dgm:spPr/>
      <dgm:t>
        <a:bodyPr/>
        <a:lstStyle/>
        <a:p>
          <a:endParaRPr lang="en-GB"/>
        </a:p>
      </dgm:t>
    </dgm:pt>
    <dgm:pt modelId="{9A19FCF5-9884-4E9D-B0AC-C401F54F58AC}" type="pres">
      <dgm:prSet presAssocID="{6E2F4FE9-1376-4644-858A-B875C68C2843}" presName="Name9" presStyleLbl="parChTrans1D2" presStyleIdx="3" presStyleCnt="5"/>
      <dgm:spPr/>
      <dgm:t>
        <a:bodyPr/>
        <a:lstStyle/>
        <a:p>
          <a:endParaRPr lang="en-GB"/>
        </a:p>
      </dgm:t>
    </dgm:pt>
    <dgm:pt modelId="{D296768F-5C75-4F94-8DD2-BAB7C4B94752}" type="pres">
      <dgm:prSet presAssocID="{6E2F4FE9-1376-4644-858A-B875C68C2843}" presName="connTx" presStyleLbl="parChTrans1D2" presStyleIdx="3" presStyleCnt="5"/>
      <dgm:spPr/>
      <dgm:t>
        <a:bodyPr/>
        <a:lstStyle/>
        <a:p>
          <a:endParaRPr lang="en-GB"/>
        </a:p>
      </dgm:t>
    </dgm:pt>
    <dgm:pt modelId="{30E9B530-BE73-440C-B5DD-09E93715CC00}" type="pres">
      <dgm:prSet presAssocID="{C6298CE3-D8A8-4F24-9CB1-EBF958C616F7}" presName="node" presStyleLbl="node1" presStyleIdx="3" presStyleCnt="5">
        <dgm:presLayoutVars>
          <dgm:bulletEnabled val="1"/>
        </dgm:presLayoutVars>
      </dgm:prSet>
      <dgm:spPr/>
      <dgm:t>
        <a:bodyPr/>
        <a:lstStyle/>
        <a:p>
          <a:endParaRPr lang="en-GB"/>
        </a:p>
      </dgm:t>
    </dgm:pt>
    <dgm:pt modelId="{783AADC1-D335-44A8-A3D3-D5CC13A9CF2C}" type="pres">
      <dgm:prSet presAssocID="{09771C22-6D45-419A-AFBC-F168FFFC975F}" presName="Name9" presStyleLbl="parChTrans1D2" presStyleIdx="4" presStyleCnt="5"/>
      <dgm:spPr/>
      <dgm:t>
        <a:bodyPr/>
        <a:lstStyle/>
        <a:p>
          <a:endParaRPr lang="en-GB"/>
        </a:p>
      </dgm:t>
    </dgm:pt>
    <dgm:pt modelId="{8A20BBFC-BFF2-424F-A962-A8FD8999BFAE}" type="pres">
      <dgm:prSet presAssocID="{09771C22-6D45-419A-AFBC-F168FFFC975F}" presName="connTx" presStyleLbl="parChTrans1D2" presStyleIdx="4" presStyleCnt="5"/>
      <dgm:spPr/>
      <dgm:t>
        <a:bodyPr/>
        <a:lstStyle/>
        <a:p>
          <a:endParaRPr lang="en-GB"/>
        </a:p>
      </dgm:t>
    </dgm:pt>
    <dgm:pt modelId="{CDF456B9-51F7-4F2D-AFDD-72E0D706EBB3}" type="pres">
      <dgm:prSet presAssocID="{E533C542-6D0C-4801-A7D7-1B9F1BD68E43}" presName="node" presStyleLbl="node1" presStyleIdx="4" presStyleCnt="5">
        <dgm:presLayoutVars>
          <dgm:bulletEnabled val="1"/>
        </dgm:presLayoutVars>
      </dgm:prSet>
      <dgm:spPr/>
      <dgm:t>
        <a:bodyPr/>
        <a:lstStyle/>
        <a:p>
          <a:endParaRPr lang="en-GB"/>
        </a:p>
      </dgm:t>
    </dgm:pt>
  </dgm:ptLst>
  <dgm:cxnLst>
    <dgm:cxn modelId="{98142A95-EE88-4C70-9589-CEC00E1FA463}" srcId="{097BF2F7-3B45-4B4A-9052-34305C348E6A}" destId="{C6298CE3-D8A8-4F24-9CB1-EBF958C616F7}" srcOrd="3" destOrd="0" parTransId="{6E2F4FE9-1376-4644-858A-B875C68C2843}" sibTransId="{9A640B94-1A08-4F58-BB96-F3542F2E695E}"/>
    <dgm:cxn modelId="{2A6C4E16-FC80-4E8D-86CD-34868CE12A3B}" type="presOf" srcId="{A0400A06-0588-446E-B6C9-4E43FC9ED178}" destId="{887098FA-5CA7-48E7-8091-40435D173CEA}" srcOrd="0" destOrd="0" presId="urn:microsoft.com/office/officeart/2005/8/layout/radial1"/>
    <dgm:cxn modelId="{2D0D7C02-ACD1-4F47-864B-7EF7D6C0AA0C}" srcId="{C7D39239-B720-42D4-A343-AC2713827137}" destId="{097BF2F7-3B45-4B4A-9052-34305C348E6A}" srcOrd="0" destOrd="0" parTransId="{7953D4F9-AA29-4807-B0F8-8B5205368630}" sibTransId="{6EF102DE-8B8B-47E7-BFBB-A7734C378768}"/>
    <dgm:cxn modelId="{A4BDCBED-5E8A-4526-A50F-FB24E14F8539}" type="presOf" srcId="{09771C22-6D45-419A-AFBC-F168FFFC975F}" destId="{783AADC1-D335-44A8-A3D3-D5CC13A9CF2C}" srcOrd="0" destOrd="0" presId="urn:microsoft.com/office/officeart/2005/8/layout/radial1"/>
    <dgm:cxn modelId="{C7398889-7206-4D98-8207-8C8C6ACAC6EF}" type="presOf" srcId="{6E2F4FE9-1376-4644-858A-B875C68C2843}" destId="{9A19FCF5-9884-4E9D-B0AC-C401F54F58AC}" srcOrd="0" destOrd="0" presId="urn:microsoft.com/office/officeart/2005/8/layout/radial1"/>
    <dgm:cxn modelId="{8AC1E820-8479-43B9-8C93-8B9149D9EAD4}" type="presOf" srcId="{A7A0CF1E-F7BD-4362-B3C0-ED0EE4C0288A}" destId="{C02CA9C7-72AD-4BEE-BF85-08C4B5D12A4F}" srcOrd="1" destOrd="0" presId="urn:microsoft.com/office/officeart/2005/8/layout/radial1"/>
    <dgm:cxn modelId="{1CCDE42D-4CDB-452F-9FC1-E003693CFBA2}" type="presOf" srcId="{097BF2F7-3B45-4B4A-9052-34305C348E6A}" destId="{29698C78-A049-4BE8-925C-1459DD902996}" srcOrd="0" destOrd="0" presId="urn:microsoft.com/office/officeart/2005/8/layout/radial1"/>
    <dgm:cxn modelId="{FEEED7BE-5FC6-40A2-8CAC-94B16D34590C}" type="presOf" srcId="{C7D39239-B720-42D4-A343-AC2713827137}" destId="{37D33A8F-9956-41D7-AF43-D584718AE8E2}" srcOrd="0" destOrd="0" presId="urn:microsoft.com/office/officeart/2005/8/layout/radial1"/>
    <dgm:cxn modelId="{8BC69FB4-8CF0-4AF5-8C73-F8EE793A90AA}" srcId="{097BF2F7-3B45-4B4A-9052-34305C348E6A}" destId="{CBF675E7-2F1C-4447-BD04-B32E34ABD156}" srcOrd="1" destOrd="0" parTransId="{518027AB-B507-4F04-8655-5925B0209810}" sibTransId="{AC26E9D1-9AC1-466E-99BB-2B6861EE04D4}"/>
    <dgm:cxn modelId="{FE565FB0-983D-4E46-A8BD-AE3F6CE09094}" type="presOf" srcId="{CBF675E7-2F1C-4447-BD04-B32E34ABD156}" destId="{E7BF8957-85DC-4997-B89D-B35244BD3F8D}" srcOrd="0" destOrd="0" presId="urn:microsoft.com/office/officeart/2005/8/layout/radial1"/>
    <dgm:cxn modelId="{3859CE88-0638-44B2-9DE0-43868B128C6E}" type="presOf" srcId="{6E2F4FE9-1376-4644-858A-B875C68C2843}" destId="{D296768F-5C75-4F94-8DD2-BAB7C4B94752}" srcOrd="1" destOrd="0" presId="urn:microsoft.com/office/officeart/2005/8/layout/radial1"/>
    <dgm:cxn modelId="{934AF918-F25E-4F7E-A69B-546ED01BF01E}" srcId="{097BF2F7-3B45-4B4A-9052-34305C348E6A}" destId="{E533C542-6D0C-4801-A7D7-1B9F1BD68E43}" srcOrd="4" destOrd="0" parTransId="{09771C22-6D45-419A-AFBC-F168FFFC975F}" sibTransId="{DE1ABFB3-019C-4465-BECC-834612D75AB4}"/>
    <dgm:cxn modelId="{A28106FF-AE1F-4399-9098-EBCD4B8EB861}" type="presOf" srcId="{518027AB-B507-4F04-8655-5925B0209810}" destId="{AE9C84AA-5E23-4D28-8F7B-400883FBA4BA}" srcOrd="0" destOrd="0" presId="urn:microsoft.com/office/officeart/2005/8/layout/radial1"/>
    <dgm:cxn modelId="{9CDD855E-5FFD-4B36-8FAE-C4AC9DA856E0}" type="presOf" srcId="{E533C542-6D0C-4801-A7D7-1B9F1BD68E43}" destId="{CDF456B9-51F7-4F2D-AFDD-72E0D706EBB3}" srcOrd="0" destOrd="0" presId="urn:microsoft.com/office/officeart/2005/8/layout/radial1"/>
    <dgm:cxn modelId="{88D33C82-1F98-4AC3-BE4B-6F6487BE9637}" srcId="{097BF2F7-3B45-4B4A-9052-34305C348E6A}" destId="{A0400A06-0588-446E-B6C9-4E43FC9ED178}" srcOrd="0" destOrd="0" parTransId="{A7A0CF1E-F7BD-4362-B3C0-ED0EE4C0288A}" sibTransId="{32BD0FC8-A5D3-4B63-BE39-F802E4C177F6}"/>
    <dgm:cxn modelId="{9C35ECF2-CD72-4DCC-95AB-9B22F92E7CD0}" type="presOf" srcId="{8EB47A1F-2825-481C-AFC7-F6A2936ACC4E}" destId="{9D86119F-C71C-44DA-A3D8-CF9461CE7BD5}" srcOrd="0" destOrd="0" presId="urn:microsoft.com/office/officeart/2005/8/layout/radial1"/>
    <dgm:cxn modelId="{AF3ABB13-7895-47C2-9EC7-40592984965F}" type="presOf" srcId="{A7A0CF1E-F7BD-4362-B3C0-ED0EE4C0288A}" destId="{7028816E-27DD-4FDD-87F2-01235245D31D}" srcOrd="0" destOrd="0" presId="urn:microsoft.com/office/officeart/2005/8/layout/radial1"/>
    <dgm:cxn modelId="{AC1F6AF8-4D52-49C2-B58B-71251BAF7C4C}" srcId="{097BF2F7-3B45-4B4A-9052-34305C348E6A}" destId="{8EB47A1F-2825-481C-AFC7-F6A2936ACC4E}" srcOrd="2" destOrd="0" parTransId="{5504F9E7-2F6D-429B-B61E-B3D4CE658EAB}" sibTransId="{70516F34-8DB6-40F9-954B-29DC06C204B3}"/>
    <dgm:cxn modelId="{31A59972-CA26-4D00-AC92-CDD8AA510E02}" type="presOf" srcId="{5504F9E7-2F6D-429B-B61E-B3D4CE658EAB}" destId="{2652EADE-5923-4653-B84C-BA336ECFBDED}" srcOrd="0" destOrd="0" presId="urn:microsoft.com/office/officeart/2005/8/layout/radial1"/>
    <dgm:cxn modelId="{4E4E2679-BD33-4A47-922A-D16F5A7951A3}" type="presOf" srcId="{5504F9E7-2F6D-429B-B61E-B3D4CE658EAB}" destId="{D663C64C-F90A-4397-91B2-4FC6A0E79CEA}" srcOrd="1" destOrd="0" presId="urn:microsoft.com/office/officeart/2005/8/layout/radial1"/>
    <dgm:cxn modelId="{A7743645-F3E7-45A9-945E-C21DCE3D48FF}" type="presOf" srcId="{09771C22-6D45-419A-AFBC-F168FFFC975F}" destId="{8A20BBFC-BFF2-424F-A962-A8FD8999BFAE}" srcOrd="1" destOrd="0" presId="urn:microsoft.com/office/officeart/2005/8/layout/radial1"/>
    <dgm:cxn modelId="{12D165EC-94ED-4EC8-AA7D-7F4B9EAA2A00}" type="presOf" srcId="{518027AB-B507-4F04-8655-5925B0209810}" destId="{ECFD857C-45B1-4E4A-8E6D-042DB4188D3B}" srcOrd="1" destOrd="0" presId="urn:microsoft.com/office/officeart/2005/8/layout/radial1"/>
    <dgm:cxn modelId="{0F99FB8A-214F-4AE6-B9C9-C903D8E1DB09}" type="presOf" srcId="{C6298CE3-D8A8-4F24-9CB1-EBF958C616F7}" destId="{30E9B530-BE73-440C-B5DD-09E93715CC00}" srcOrd="0" destOrd="0" presId="urn:microsoft.com/office/officeart/2005/8/layout/radial1"/>
    <dgm:cxn modelId="{F15A7B2B-C129-4BB0-9EA1-AA861566735D}" type="presParOf" srcId="{37D33A8F-9956-41D7-AF43-D584718AE8E2}" destId="{29698C78-A049-4BE8-925C-1459DD902996}" srcOrd="0" destOrd="0" presId="urn:microsoft.com/office/officeart/2005/8/layout/radial1"/>
    <dgm:cxn modelId="{C75796D2-37C8-4E94-ACF7-FF7DD8FF1BE9}" type="presParOf" srcId="{37D33A8F-9956-41D7-AF43-D584718AE8E2}" destId="{7028816E-27DD-4FDD-87F2-01235245D31D}" srcOrd="1" destOrd="0" presId="urn:microsoft.com/office/officeart/2005/8/layout/radial1"/>
    <dgm:cxn modelId="{A3EBB4A7-EA8B-4A4E-A8E6-278BEF398F25}" type="presParOf" srcId="{7028816E-27DD-4FDD-87F2-01235245D31D}" destId="{C02CA9C7-72AD-4BEE-BF85-08C4B5D12A4F}" srcOrd="0" destOrd="0" presId="urn:microsoft.com/office/officeart/2005/8/layout/radial1"/>
    <dgm:cxn modelId="{95AE8681-AA67-4EC8-A19C-BF5C39E0AE57}" type="presParOf" srcId="{37D33A8F-9956-41D7-AF43-D584718AE8E2}" destId="{887098FA-5CA7-48E7-8091-40435D173CEA}" srcOrd="2" destOrd="0" presId="urn:microsoft.com/office/officeart/2005/8/layout/radial1"/>
    <dgm:cxn modelId="{1FD7861D-58F1-42B6-88A3-480FAFF2B755}" type="presParOf" srcId="{37D33A8F-9956-41D7-AF43-D584718AE8E2}" destId="{AE9C84AA-5E23-4D28-8F7B-400883FBA4BA}" srcOrd="3" destOrd="0" presId="urn:microsoft.com/office/officeart/2005/8/layout/radial1"/>
    <dgm:cxn modelId="{AC00E25D-F813-4828-9741-0F956BC1E68C}" type="presParOf" srcId="{AE9C84AA-5E23-4D28-8F7B-400883FBA4BA}" destId="{ECFD857C-45B1-4E4A-8E6D-042DB4188D3B}" srcOrd="0" destOrd="0" presId="urn:microsoft.com/office/officeart/2005/8/layout/radial1"/>
    <dgm:cxn modelId="{2C739CE4-723E-4455-ADCC-79D784ED4DB8}" type="presParOf" srcId="{37D33A8F-9956-41D7-AF43-D584718AE8E2}" destId="{E7BF8957-85DC-4997-B89D-B35244BD3F8D}" srcOrd="4" destOrd="0" presId="urn:microsoft.com/office/officeart/2005/8/layout/radial1"/>
    <dgm:cxn modelId="{AA653B33-6DB8-49E0-BDD5-16A1128184F7}" type="presParOf" srcId="{37D33A8F-9956-41D7-AF43-D584718AE8E2}" destId="{2652EADE-5923-4653-B84C-BA336ECFBDED}" srcOrd="5" destOrd="0" presId="urn:microsoft.com/office/officeart/2005/8/layout/radial1"/>
    <dgm:cxn modelId="{E45BF544-323C-4E9D-A678-266B1D098CCE}" type="presParOf" srcId="{2652EADE-5923-4653-B84C-BA336ECFBDED}" destId="{D663C64C-F90A-4397-91B2-4FC6A0E79CEA}" srcOrd="0" destOrd="0" presId="urn:microsoft.com/office/officeart/2005/8/layout/radial1"/>
    <dgm:cxn modelId="{A1E6C476-02AA-49E3-A9A0-52B946EF02A9}" type="presParOf" srcId="{37D33A8F-9956-41D7-AF43-D584718AE8E2}" destId="{9D86119F-C71C-44DA-A3D8-CF9461CE7BD5}" srcOrd="6" destOrd="0" presId="urn:microsoft.com/office/officeart/2005/8/layout/radial1"/>
    <dgm:cxn modelId="{DB64FD2C-1455-4A19-A270-7A7B787BA95E}" type="presParOf" srcId="{37D33A8F-9956-41D7-AF43-D584718AE8E2}" destId="{9A19FCF5-9884-4E9D-B0AC-C401F54F58AC}" srcOrd="7" destOrd="0" presId="urn:microsoft.com/office/officeart/2005/8/layout/radial1"/>
    <dgm:cxn modelId="{F97A7510-A996-44FB-B2F6-E55A4B4136DE}" type="presParOf" srcId="{9A19FCF5-9884-4E9D-B0AC-C401F54F58AC}" destId="{D296768F-5C75-4F94-8DD2-BAB7C4B94752}" srcOrd="0" destOrd="0" presId="urn:microsoft.com/office/officeart/2005/8/layout/radial1"/>
    <dgm:cxn modelId="{21F5BA85-4E61-4505-8C61-F91F179C7867}" type="presParOf" srcId="{37D33A8F-9956-41D7-AF43-D584718AE8E2}" destId="{30E9B530-BE73-440C-B5DD-09E93715CC00}" srcOrd="8" destOrd="0" presId="urn:microsoft.com/office/officeart/2005/8/layout/radial1"/>
    <dgm:cxn modelId="{FF6A117B-21B6-4138-8494-DD581145E04D}" type="presParOf" srcId="{37D33A8F-9956-41D7-AF43-D584718AE8E2}" destId="{783AADC1-D335-44A8-A3D3-D5CC13A9CF2C}" srcOrd="9" destOrd="0" presId="urn:microsoft.com/office/officeart/2005/8/layout/radial1"/>
    <dgm:cxn modelId="{75BED06C-AB76-462E-9C18-688186C952C5}" type="presParOf" srcId="{783AADC1-D335-44A8-A3D3-D5CC13A9CF2C}" destId="{8A20BBFC-BFF2-424F-A962-A8FD8999BFAE}" srcOrd="0" destOrd="0" presId="urn:microsoft.com/office/officeart/2005/8/layout/radial1"/>
    <dgm:cxn modelId="{EDAF7C00-DE0E-4352-A656-400197E9B201}" type="presParOf" srcId="{37D33A8F-9956-41D7-AF43-D584718AE8E2}" destId="{CDF456B9-51F7-4F2D-AFDD-72E0D706EBB3}"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98C78-A049-4BE8-925C-1459DD902996}">
      <dsp:nvSpPr>
        <dsp:cNvPr id="0" name=""/>
        <dsp:cNvSpPr/>
      </dsp:nvSpPr>
      <dsp:spPr>
        <a:xfrm>
          <a:off x="3154967" y="2660957"/>
          <a:ext cx="2043489" cy="2043489"/>
        </a:xfrm>
        <a:prstGeom prst="ellipse">
          <a:avLst/>
        </a:prstGeom>
        <a:solidFill>
          <a:srgbClr val="FF0066"/>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kern="1200" cap="none" normalizeH="0" baseline="0" smtClean="0">
              <a:ln>
                <a:noFill/>
              </a:ln>
              <a:solidFill>
                <a:schemeClr val="bg1"/>
              </a:solidFill>
              <a:effectLst/>
              <a:latin typeface="Arial" charset="0"/>
            </a:rPr>
            <a:t>Patient and carer stories</a:t>
          </a:r>
        </a:p>
      </dsp:txBody>
      <dsp:txXfrm>
        <a:off x="3454229" y="2960219"/>
        <a:ext cx="1444965" cy="1444965"/>
      </dsp:txXfrm>
    </dsp:sp>
    <dsp:sp modelId="{7028816E-27DD-4FDD-87F2-01235245D31D}">
      <dsp:nvSpPr>
        <dsp:cNvPr id="0" name=""/>
        <dsp:cNvSpPr/>
      </dsp:nvSpPr>
      <dsp:spPr>
        <a:xfrm rot="16200000">
          <a:off x="3870056" y="2332284"/>
          <a:ext cx="613311" cy="44033"/>
        </a:xfrm>
        <a:custGeom>
          <a:avLst/>
          <a:gdLst/>
          <a:ahLst/>
          <a:cxnLst/>
          <a:rect l="0" t="0" r="0" b="0"/>
          <a:pathLst>
            <a:path>
              <a:moveTo>
                <a:pt x="0" y="22016"/>
              </a:moveTo>
              <a:lnTo>
                <a:pt x="613311" y="22016"/>
              </a:lnTo>
            </a:path>
          </a:pathLst>
        </a:custGeom>
        <a:noFill/>
        <a:ln w="38100" cap="flat" cmpd="sng" algn="ctr">
          <a:solidFill>
            <a:schemeClr val="accent6"/>
          </a:solidFill>
          <a:prstDash val="solid"/>
        </a:ln>
        <a:effectLst>
          <a:outerShdw blurRad="40000" dist="23000" dir="5400000" rotWithShape="0">
            <a:srgbClr val="000000">
              <a:alpha val="35000"/>
            </a:srgbClr>
          </a:outerShdw>
        </a:effectLst>
      </dsp:spPr>
      <dsp:style>
        <a:lnRef idx="3">
          <a:schemeClr val="accent6"/>
        </a:lnRef>
        <a:fillRef idx="0">
          <a:schemeClr val="accent6"/>
        </a:fillRef>
        <a:effectRef idx="2">
          <a:schemeClr val="accent6"/>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161379" y="2338968"/>
        <a:ext cx="30665" cy="30665"/>
      </dsp:txXfrm>
    </dsp:sp>
    <dsp:sp modelId="{887098FA-5CA7-48E7-8091-40435D173CEA}">
      <dsp:nvSpPr>
        <dsp:cNvPr id="0" name=""/>
        <dsp:cNvSpPr/>
      </dsp:nvSpPr>
      <dsp:spPr>
        <a:xfrm>
          <a:off x="3154967" y="4156"/>
          <a:ext cx="2043489" cy="2043489"/>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200" b="1" i="0" u="none" strike="noStrike" kern="1200" cap="none" normalizeH="0" baseline="0" dirty="0" smtClean="0">
              <a:ln>
                <a:noFill/>
              </a:ln>
              <a:solidFill>
                <a:schemeClr val="bg1"/>
              </a:solidFill>
              <a:effectLst/>
              <a:latin typeface="Arial" charset="0"/>
            </a:rPr>
            <a:t>Health and social care providers</a:t>
          </a:r>
        </a:p>
      </dsp:txBody>
      <dsp:txXfrm>
        <a:off x="3454229" y="303418"/>
        <a:ext cx="1444965" cy="1444965"/>
      </dsp:txXfrm>
    </dsp:sp>
    <dsp:sp modelId="{AE9C84AA-5E23-4D28-8F7B-400883FBA4BA}">
      <dsp:nvSpPr>
        <dsp:cNvPr id="0" name=""/>
        <dsp:cNvSpPr/>
      </dsp:nvSpPr>
      <dsp:spPr>
        <a:xfrm rot="20520000">
          <a:off x="5133440" y="3250186"/>
          <a:ext cx="613311" cy="44033"/>
        </a:xfrm>
        <a:custGeom>
          <a:avLst/>
          <a:gdLst/>
          <a:ahLst/>
          <a:cxnLst/>
          <a:rect l="0" t="0" r="0" b="0"/>
          <a:pathLst>
            <a:path>
              <a:moveTo>
                <a:pt x="0" y="22016"/>
              </a:moveTo>
              <a:lnTo>
                <a:pt x="613311" y="22016"/>
              </a:lnTo>
            </a:path>
          </a:pathLst>
        </a:custGeom>
        <a:noFill/>
        <a:ln w="38100" cap="flat" cmpd="sng" algn="ctr">
          <a:solidFill>
            <a:schemeClr val="accent6"/>
          </a:solidFill>
          <a:prstDash val="solid"/>
        </a:ln>
        <a:effectLst>
          <a:outerShdw blurRad="40000" dist="23000" dir="5400000" rotWithShape="0">
            <a:srgbClr val="000000">
              <a:alpha val="35000"/>
            </a:srgbClr>
          </a:outerShdw>
        </a:effectLst>
      </dsp:spPr>
      <dsp:style>
        <a:lnRef idx="3">
          <a:schemeClr val="accent6"/>
        </a:lnRef>
        <a:fillRef idx="0">
          <a:schemeClr val="accent6"/>
        </a:fillRef>
        <a:effectRef idx="2">
          <a:schemeClr val="accent6"/>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424763" y="3256870"/>
        <a:ext cx="30665" cy="30665"/>
      </dsp:txXfrm>
    </dsp:sp>
    <dsp:sp modelId="{E7BF8957-85DC-4997-B89D-B35244BD3F8D}">
      <dsp:nvSpPr>
        <dsp:cNvPr id="0" name=""/>
        <dsp:cNvSpPr/>
      </dsp:nvSpPr>
      <dsp:spPr>
        <a:xfrm>
          <a:off x="5681735" y="1839960"/>
          <a:ext cx="2043489" cy="2043489"/>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200" b="1" i="0" u="none" strike="noStrike" kern="1200" cap="none" normalizeH="0" baseline="0" dirty="0" smtClean="0">
              <a:ln>
                <a:noFill/>
              </a:ln>
              <a:solidFill>
                <a:schemeClr val="bg1"/>
              </a:solidFill>
              <a:effectLst/>
              <a:latin typeface="Arial" charset="0"/>
            </a:rPr>
            <a:t>Health boards, CHPs</a:t>
          </a:r>
        </a:p>
      </dsp:txBody>
      <dsp:txXfrm>
        <a:off x="5980997" y="2139222"/>
        <a:ext cx="1444965" cy="1444965"/>
      </dsp:txXfrm>
    </dsp:sp>
    <dsp:sp modelId="{2652EADE-5923-4653-B84C-BA336ECFBDED}">
      <dsp:nvSpPr>
        <dsp:cNvPr id="0" name=""/>
        <dsp:cNvSpPr/>
      </dsp:nvSpPr>
      <dsp:spPr>
        <a:xfrm rot="3240000">
          <a:off x="4650870" y="4735384"/>
          <a:ext cx="613311" cy="44033"/>
        </a:xfrm>
        <a:custGeom>
          <a:avLst/>
          <a:gdLst/>
          <a:ahLst/>
          <a:cxnLst/>
          <a:rect l="0" t="0" r="0" b="0"/>
          <a:pathLst>
            <a:path>
              <a:moveTo>
                <a:pt x="0" y="22016"/>
              </a:moveTo>
              <a:lnTo>
                <a:pt x="613311" y="22016"/>
              </a:lnTo>
            </a:path>
          </a:pathLst>
        </a:custGeom>
        <a:noFill/>
        <a:ln w="38100" cap="flat" cmpd="sng" algn="ctr">
          <a:solidFill>
            <a:schemeClr val="accent6"/>
          </a:solidFill>
          <a:prstDash val="solid"/>
        </a:ln>
        <a:effectLst>
          <a:outerShdw blurRad="40000" dist="23000" dir="5400000" rotWithShape="0">
            <a:srgbClr val="000000">
              <a:alpha val="35000"/>
            </a:srgbClr>
          </a:outerShdw>
        </a:effectLst>
      </dsp:spPr>
      <dsp:style>
        <a:lnRef idx="3">
          <a:schemeClr val="accent6"/>
        </a:lnRef>
        <a:fillRef idx="0">
          <a:schemeClr val="accent6"/>
        </a:fillRef>
        <a:effectRef idx="2">
          <a:schemeClr val="accent6"/>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942193" y="4742067"/>
        <a:ext cx="30665" cy="30665"/>
      </dsp:txXfrm>
    </dsp:sp>
    <dsp:sp modelId="{9D86119F-C71C-44DA-A3D8-CF9461CE7BD5}">
      <dsp:nvSpPr>
        <dsp:cNvPr id="0" name=""/>
        <dsp:cNvSpPr/>
      </dsp:nvSpPr>
      <dsp:spPr>
        <a:xfrm>
          <a:off x="4716596" y="4810354"/>
          <a:ext cx="2043489" cy="2043489"/>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200" b="1" i="0" u="none" strike="noStrike" kern="1200" cap="none" normalizeH="0" baseline="0" dirty="0" smtClean="0">
              <a:ln>
                <a:noFill/>
              </a:ln>
              <a:solidFill>
                <a:schemeClr val="bg1"/>
              </a:solidFill>
              <a:effectLst/>
              <a:latin typeface="Arial" charset="0"/>
            </a:rPr>
            <a:t>NHS Scotland, MSPs, </a:t>
          </a:r>
        </a:p>
      </dsp:txBody>
      <dsp:txXfrm>
        <a:off x="5015858" y="5109616"/>
        <a:ext cx="1444965" cy="1444965"/>
      </dsp:txXfrm>
    </dsp:sp>
    <dsp:sp modelId="{9A19FCF5-9884-4E9D-B0AC-C401F54F58AC}">
      <dsp:nvSpPr>
        <dsp:cNvPr id="0" name=""/>
        <dsp:cNvSpPr/>
      </dsp:nvSpPr>
      <dsp:spPr>
        <a:xfrm rot="7560000">
          <a:off x="3089242" y="4735384"/>
          <a:ext cx="613311" cy="44033"/>
        </a:xfrm>
        <a:custGeom>
          <a:avLst/>
          <a:gdLst/>
          <a:ahLst/>
          <a:cxnLst/>
          <a:rect l="0" t="0" r="0" b="0"/>
          <a:pathLst>
            <a:path>
              <a:moveTo>
                <a:pt x="0" y="22016"/>
              </a:moveTo>
              <a:lnTo>
                <a:pt x="613311" y="22016"/>
              </a:lnTo>
            </a:path>
          </a:pathLst>
        </a:custGeom>
        <a:noFill/>
        <a:ln w="38100" cap="flat" cmpd="sng" algn="ctr">
          <a:solidFill>
            <a:schemeClr val="accent6"/>
          </a:solidFill>
          <a:prstDash val="solid"/>
        </a:ln>
        <a:effectLst>
          <a:outerShdw blurRad="40000" dist="23000" dir="5400000" rotWithShape="0">
            <a:srgbClr val="000000">
              <a:alpha val="35000"/>
            </a:srgbClr>
          </a:outerShdw>
        </a:effectLst>
      </dsp:spPr>
      <dsp:style>
        <a:lnRef idx="3">
          <a:schemeClr val="accent6"/>
        </a:lnRef>
        <a:fillRef idx="0">
          <a:schemeClr val="accent6"/>
        </a:fillRef>
        <a:effectRef idx="2">
          <a:schemeClr val="accent6"/>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380565" y="4742067"/>
        <a:ext cx="30665" cy="30665"/>
      </dsp:txXfrm>
    </dsp:sp>
    <dsp:sp modelId="{30E9B530-BE73-440C-B5DD-09E93715CC00}">
      <dsp:nvSpPr>
        <dsp:cNvPr id="0" name=""/>
        <dsp:cNvSpPr/>
      </dsp:nvSpPr>
      <dsp:spPr>
        <a:xfrm>
          <a:off x="1593339" y="4810354"/>
          <a:ext cx="2043489" cy="2043489"/>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200" b="1" i="0" u="none" strike="noStrike" kern="1200" cap="none" normalizeH="0" baseline="0" dirty="0" smtClean="0">
              <a:ln>
                <a:noFill/>
              </a:ln>
              <a:solidFill>
                <a:schemeClr val="bg1"/>
              </a:solidFill>
              <a:effectLst/>
              <a:latin typeface="Arial" charset="0"/>
            </a:rPr>
            <a:t>Education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200" b="1" i="0" u="none" strike="noStrike" kern="1200" cap="none" normalizeH="0" baseline="0" dirty="0" smtClean="0">
              <a:ln>
                <a:noFill/>
              </a:ln>
              <a:solidFill>
                <a:schemeClr val="bg1"/>
              </a:solidFill>
              <a:effectLst/>
              <a:latin typeface="Arial" charset="0"/>
            </a:rPr>
            <a:t>&amp; research</a:t>
          </a:r>
        </a:p>
      </dsp:txBody>
      <dsp:txXfrm>
        <a:off x="1892601" y="5109616"/>
        <a:ext cx="1444965" cy="1444965"/>
      </dsp:txXfrm>
    </dsp:sp>
    <dsp:sp modelId="{783AADC1-D335-44A8-A3D3-D5CC13A9CF2C}">
      <dsp:nvSpPr>
        <dsp:cNvPr id="0" name=""/>
        <dsp:cNvSpPr/>
      </dsp:nvSpPr>
      <dsp:spPr>
        <a:xfrm rot="11880000">
          <a:off x="2606672" y="3250186"/>
          <a:ext cx="613311" cy="44033"/>
        </a:xfrm>
        <a:custGeom>
          <a:avLst/>
          <a:gdLst/>
          <a:ahLst/>
          <a:cxnLst/>
          <a:rect l="0" t="0" r="0" b="0"/>
          <a:pathLst>
            <a:path>
              <a:moveTo>
                <a:pt x="0" y="22016"/>
              </a:moveTo>
              <a:lnTo>
                <a:pt x="613311" y="22016"/>
              </a:lnTo>
            </a:path>
          </a:pathLst>
        </a:custGeom>
        <a:noFill/>
        <a:ln w="38100" cap="flat" cmpd="sng" algn="ctr">
          <a:solidFill>
            <a:schemeClr val="accent6"/>
          </a:solidFill>
          <a:prstDash val="solid"/>
        </a:ln>
        <a:effectLst>
          <a:outerShdw blurRad="40000" dist="23000" dir="5400000" rotWithShape="0">
            <a:srgbClr val="000000">
              <a:alpha val="35000"/>
            </a:srgbClr>
          </a:outerShdw>
        </a:effectLst>
      </dsp:spPr>
      <dsp:style>
        <a:lnRef idx="3">
          <a:schemeClr val="accent6"/>
        </a:lnRef>
        <a:fillRef idx="0">
          <a:schemeClr val="accent6"/>
        </a:fillRef>
        <a:effectRef idx="2">
          <a:schemeClr val="accent6"/>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2897995" y="3256870"/>
        <a:ext cx="30665" cy="30665"/>
      </dsp:txXfrm>
    </dsp:sp>
    <dsp:sp modelId="{CDF456B9-51F7-4F2D-AFDD-72E0D706EBB3}">
      <dsp:nvSpPr>
        <dsp:cNvPr id="0" name=""/>
        <dsp:cNvSpPr/>
      </dsp:nvSpPr>
      <dsp:spPr>
        <a:xfrm>
          <a:off x="628199" y="1839960"/>
          <a:ext cx="2043489" cy="2043489"/>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200" b="1" i="0" u="none" strike="noStrike" kern="1200" cap="none" normalizeH="0" baseline="0" dirty="0" smtClean="0">
              <a:ln>
                <a:noFill/>
              </a:ln>
              <a:solidFill>
                <a:schemeClr val="bg1"/>
              </a:solidFill>
              <a:effectLst/>
              <a:latin typeface="Arial" charset="0"/>
            </a:rPr>
            <a:t>Patient, carer and user bodies</a:t>
          </a:r>
        </a:p>
      </dsp:txBody>
      <dsp:txXfrm>
        <a:off x="927461" y="2139222"/>
        <a:ext cx="1444965" cy="144496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81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87" tIns="47393" rIns="94787" bIns="47393" numCol="1" anchor="t" anchorCtr="0" compatLnSpc="1">
            <a:prstTxWarp prst="textNoShape">
              <a:avLst/>
            </a:prstTxWarp>
          </a:bodyPr>
          <a:lstStyle>
            <a:lvl1pPr algn="l" defTabSz="947738">
              <a:defRPr sz="1200" b="0">
                <a:solidFill>
                  <a:schemeClr val="tx1"/>
                </a:solidFill>
              </a:defRPr>
            </a:lvl1pPr>
          </a:lstStyle>
          <a:p>
            <a:pPr>
              <a:defRPr/>
            </a:pPr>
            <a:endParaRPr lang="en-GB"/>
          </a:p>
        </p:txBody>
      </p:sp>
      <p:sp>
        <p:nvSpPr>
          <p:cNvPr id="15363" name="Rectangle 3"/>
          <p:cNvSpPr>
            <a:spLocks noGrp="1" noChangeArrowheads="1"/>
          </p:cNvSpPr>
          <p:nvPr>
            <p:ph type="dt" sz="quarter" idx="1"/>
          </p:nvPr>
        </p:nvSpPr>
        <p:spPr bwMode="auto">
          <a:xfrm>
            <a:off x="3894138" y="0"/>
            <a:ext cx="29781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87" tIns="47393" rIns="94787" bIns="47393" numCol="1" anchor="t" anchorCtr="0" compatLnSpc="1">
            <a:prstTxWarp prst="textNoShape">
              <a:avLst/>
            </a:prstTxWarp>
          </a:bodyPr>
          <a:lstStyle>
            <a:lvl1pPr algn="r" defTabSz="947738">
              <a:defRPr sz="1200" b="0">
                <a:solidFill>
                  <a:schemeClr val="tx1"/>
                </a:solidFill>
              </a:defRPr>
            </a:lvl1pPr>
          </a:lstStyle>
          <a:p>
            <a:pPr>
              <a:defRPr/>
            </a:pPr>
            <a:endParaRPr lang="en-GB"/>
          </a:p>
        </p:txBody>
      </p:sp>
      <p:sp>
        <p:nvSpPr>
          <p:cNvPr id="15364" name="Rectangle 4"/>
          <p:cNvSpPr>
            <a:spLocks noGrp="1" noChangeArrowheads="1"/>
          </p:cNvSpPr>
          <p:nvPr>
            <p:ph type="ftr" sz="quarter" idx="2"/>
          </p:nvPr>
        </p:nvSpPr>
        <p:spPr bwMode="auto">
          <a:xfrm>
            <a:off x="0" y="9226550"/>
            <a:ext cx="29781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87" tIns="47393" rIns="94787" bIns="47393" numCol="1" anchor="b" anchorCtr="0" compatLnSpc="1">
            <a:prstTxWarp prst="textNoShape">
              <a:avLst/>
            </a:prstTxWarp>
          </a:bodyPr>
          <a:lstStyle>
            <a:lvl1pPr algn="l" defTabSz="947738">
              <a:defRPr sz="1200" b="0">
                <a:solidFill>
                  <a:schemeClr val="tx1"/>
                </a:solidFill>
              </a:defRPr>
            </a:lvl1pPr>
          </a:lstStyle>
          <a:p>
            <a:pPr>
              <a:defRPr/>
            </a:pPr>
            <a:endParaRPr lang="en-GB"/>
          </a:p>
        </p:txBody>
      </p:sp>
      <p:sp>
        <p:nvSpPr>
          <p:cNvPr id="15365" name="Rectangle 5"/>
          <p:cNvSpPr>
            <a:spLocks noGrp="1" noChangeArrowheads="1"/>
          </p:cNvSpPr>
          <p:nvPr>
            <p:ph type="sldNum" sz="quarter" idx="3"/>
          </p:nvPr>
        </p:nvSpPr>
        <p:spPr bwMode="auto">
          <a:xfrm>
            <a:off x="3894138" y="9226550"/>
            <a:ext cx="29781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87" tIns="47393" rIns="94787" bIns="47393" numCol="1" anchor="b" anchorCtr="0" compatLnSpc="1">
            <a:prstTxWarp prst="textNoShape">
              <a:avLst/>
            </a:prstTxWarp>
          </a:bodyPr>
          <a:lstStyle>
            <a:lvl1pPr algn="r" defTabSz="947738">
              <a:defRPr sz="1200" b="0">
                <a:solidFill>
                  <a:schemeClr val="tx1"/>
                </a:solidFill>
              </a:defRPr>
            </a:lvl1pPr>
          </a:lstStyle>
          <a:p>
            <a:pPr>
              <a:defRPr/>
            </a:pPr>
            <a:fld id="{5D042745-D588-4AE5-91CA-DA0BD47601EF}" type="slidenum">
              <a:rPr lang="en-GB"/>
              <a:pPr>
                <a:defRPr/>
              </a:pPr>
              <a:t>‹#›</a:t>
            </a:fld>
            <a:endParaRPr lang="en-GB"/>
          </a:p>
        </p:txBody>
      </p:sp>
    </p:spTree>
    <p:extLst>
      <p:ext uri="{BB962C8B-B14F-4D97-AF65-F5344CB8AC3E}">
        <p14:creationId xmlns:p14="http://schemas.microsoft.com/office/powerpoint/2010/main" val="245543906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982646A-D193-4D14-87B7-F3A5C6DB0993}" type="slidenum">
              <a:rPr lang="en-GB"/>
              <a:pPr>
                <a:defRPr/>
              </a:pPr>
              <a:t>‹#›</a:t>
            </a:fld>
            <a:endParaRPr lang="en-GB"/>
          </a:p>
        </p:txBody>
      </p:sp>
    </p:spTree>
    <p:extLst>
      <p:ext uri="{BB962C8B-B14F-4D97-AF65-F5344CB8AC3E}">
        <p14:creationId xmlns:p14="http://schemas.microsoft.com/office/powerpoint/2010/main" val="2780036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09869DF-A239-4B00-BA51-F8CB9E944D07}" type="slidenum">
              <a:rPr lang="en-GB"/>
              <a:pPr>
                <a:defRPr/>
              </a:pPr>
              <a:t>‹#›</a:t>
            </a:fld>
            <a:endParaRPr lang="en-GB"/>
          </a:p>
        </p:txBody>
      </p:sp>
    </p:spTree>
    <p:extLst>
      <p:ext uri="{BB962C8B-B14F-4D97-AF65-F5344CB8AC3E}">
        <p14:creationId xmlns:p14="http://schemas.microsoft.com/office/powerpoint/2010/main" val="3510307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7775439-2A74-40C5-9F03-A89C46AA53A0}" type="slidenum">
              <a:rPr lang="en-GB"/>
              <a:pPr>
                <a:defRPr/>
              </a:pPr>
              <a:t>‹#›</a:t>
            </a:fld>
            <a:endParaRPr lang="en-GB"/>
          </a:p>
        </p:txBody>
      </p:sp>
    </p:spTree>
    <p:extLst>
      <p:ext uri="{BB962C8B-B14F-4D97-AF65-F5344CB8AC3E}">
        <p14:creationId xmlns:p14="http://schemas.microsoft.com/office/powerpoint/2010/main" val="427424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GB" alt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GB" alt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D56D46D0-D515-4A65-B00A-D49B93C3F7FE}" type="slidenum">
              <a:rPr lang="en-GB" altLang="en-US"/>
              <a:pPr/>
              <a:t>‹#›</a:t>
            </a:fld>
            <a:endParaRPr lang="en-GB" altLang="en-US"/>
          </a:p>
        </p:txBody>
      </p:sp>
    </p:spTree>
    <p:extLst>
      <p:ext uri="{BB962C8B-B14F-4D97-AF65-F5344CB8AC3E}">
        <p14:creationId xmlns:p14="http://schemas.microsoft.com/office/powerpoint/2010/main" val="1146793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E9C5AAD-9320-44E4-BEC3-247AD2E7E34D}" type="slidenum">
              <a:rPr lang="en-GB"/>
              <a:pPr>
                <a:defRPr/>
              </a:pPr>
              <a:t>‹#›</a:t>
            </a:fld>
            <a:endParaRPr lang="en-GB"/>
          </a:p>
        </p:txBody>
      </p:sp>
    </p:spTree>
    <p:extLst>
      <p:ext uri="{BB962C8B-B14F-4D97-AF65-F5344CB8AC3E}">
        <p14:creationId xmlns:p14="http://schemas.microsoft.com/office/powerpoint/2010/main" val="1301549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2942AFA-2FB7-4630-8C60-F1530795552C}" type="slidenum">
              <a:rPr lang="en-GB"/>
              <a:pPr>
                <a:defRPr/>
              </a:pPr>
              <a:t>‹#›</a:t>
            </a:fld>
            <a:endParaRPr lang="en-GB"/>
          </a:p>
        </p:txBody>
      </p:sp>
    </p:spTree>
    <p:extLst>
      <p:ext uri="{BB962C8B-B14F-4D97-AF65-F5344CB8AC3E}">
        <p14:creationId xmlns:p14="http://schemas.microsoft.com/office/powerpoint/2010/main" val="1079700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2B41AAE-7348-4F84-8B41-A2CB1367F2F3}" type="slidenum">
              <a:rPr lang="en-GB"/>
              <a:pPr>
                <a:defRPr/>
              </a:pPr>
              <a:t>‹#›</a:t>
            </a:fld>
            <a:endParaRPr lang="en-GB"/>
          </a:p>
        </p:txBody>
      </p:sp>
    </p:spTree>
    <p:extLst>
      <p:ext uri="{BB962C8B-B14F-4D97-AF65-F5344CB8AC3E}">
        <p14:creationId xmlns:p14="http://schemas.microsoft.com/office/powerpoint/2010/main" val="423609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183B4D6D-1202-4E62-BD0F-040639661809}" type="slidenum">
              <a:rPr lang="en-GB"/>
              <a:pPr>
                <a:defRPr/>
              </a:pPr>
              <a:t>‹#›</a:t>
            </a:fld>
            <a:endParaRPr lang="en-GB"/>
          </a:p>
        </p:txBody>
      </p:sp>
    </p:spTree>
    <p:extLst>
      <p:ext uri="{BB962C8B-B14F-4D97-AF65-F5344CB8AC3E}">
        <p14:creationId xmlns:p14="http://schemas.microsoft.com/office/powerpoint/2010/main" val="120124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641EE70F-BDF1-4B42-9011-67CD47202C36}" type="slidenum">
              <a:rPr lang="en-GB"/>
              <a:pPr>
                <a:defRPr/>
              </a:pPr>
              <a:t>‹#›</a:t>
            </a:fld>
            <a:endParaRPr lang="en-GB"/>
          </a:p>
        </p:txBody>
      </p:sp>
    </p:spTree>
    <p:extLst>
      <p:ext uri="{BB962C8B-B14F-4D97-AF65-F5344CB8AC3E}">
        <p14:creationId xmlns:p14="http://schemas.microsoft.com/office/powerpoint/2010/main" val="2792830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2FA33A9-0538-46A8-926E-06CFE64F311E}" type="slidenum">
              <a:rPr lang="en-GB"/>
              <a:pPr>
                <a:defRPr/>
              </a:pPr>
              <a:t>‹#›</a:t>
            </a:fld>
            <a:endParaRPr lang="en-GB"/>
          </a:p>
        </p:txBody>
      </p:sp>
    </p:spTree>
    <p:extLst>
      <p:ext uri="{BB962C8B-B14F-4D97-AF65-F5344CB8AC3E}">
        <p14:creationId xmlns:p14="http://schemas.microsoft.com/office/powerpoint/2010/main" val="2124187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6EBBDA2-EFB5-4246-9D3D-BADBCFA5F0E4}" type="slidenum">
              <a:rPr lang="en-GB"/>
              <a:pPr>
                <a:defRPr/>
              </a:pPr>
              <a:t>‹#›</a:t>
            </a:fld>
            <a:endParaRPr lang="en-GB"/>
          </a:p>
        </p:txBody>
      </p:sp>
    </p:spTree>
    <p:extLst>
      <p:ext uri="{BB962C8B-B14F-4D97-AF65-F5344CB8AC3E}">
        <p14:creationId xmlns:p14="http://schemas.microsoft.com/office/powerpoint/2010/main" val="188869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1004EE8-65A5-4D95-B463-6D7FBE43EBC2}" type="slidenum">
              <a:rPr lang="en-GB"/>
              <a:pPr>
                <a:defRPr/>
              </a:pPr>
              <a:t>‹#›</a:t>
            </a:fld>
            <a:endParaRPr lang="en-GB"/>
          </a:p>
        </p:txBody>
      </p:sp>
    </p:spTree>
    <p:extLst>
      <p:ext uri="{BB962C8B-B14F-4D97-AF65-F5344CB8AC3E}">
        <p14:creationId xmlns:p14="http://schemas.microsoft.com/office/powerpoint/2010/main" val="1445398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55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defRPr>
            </a:lvl1pPr>
          </a:lstStyle>
          <a:p>
            <a:pPr>
              <a:defRPr/>
            </a:pPr>
            <a:endParaRPr lang="en-GB"/>
          </a:p>
        </p:txBody>
      </p:sp>
      <p:sp>
        <p:nvSpPr>
          <p:cNvPr id="655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pPr>
              <a:defRPr/>
            </a:pPr>
            <a:endParaRPr lang="en-GB"/>
          </a:p>
        </p:txBody>
      </p:sp>
      <p:sp>
        <p:nvSpPr>
          <p:cNvPr id="655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a:defRPr/>
            </a:pPr>
            <a:fld id="{5220B667-6479-4648-8ECD-68D89E937B8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eaLnBrk="0" fontAlgn="base" hangingPunct="0">
        <a:spcBef>
          <a:spcPct val="0"/>
        </a:spcBef>
        <a:spcAft>
          <a:spcPct val="0"/>
        </a:spcAft>
        <a:defRPr sz="4400">
          <a:solidFill>
            <a:srgbClr val="FF0066"/>
          </a:solidFill>
          <a:latin typeface="+mj-lt"/>
          <a:ea typeface="+mj-ea"/>
          <a:cs typeface="+mj-cs"/>
        </a:defRPr>
      </a:lvl1pPr>
      <a:lvl2pPr algn="l" rtl="0" eaLnBrk="0" fontAlgn="base" hangingPunct="0">
        <a:spcBef>
          <a:spcPct val="0"/>
        </a:spcBef>
        <a:spcAft>
          <a:spcPct val="0"/>
        </a:spcAft>
        <a:defRPr sz="4400">
          <a:solidFill>
            <a:srgbClr val="FF0066"/>
          </a:solidFill>
          <a:latin typeface="Veto Com" pitchFamily="2" charset="0"/>
        </a:defRPr>
      </a:lvl2pPr>
      <a:lvl3pPr algn="l" rtl="0" eaLnBrk="0" fontAlgn="base" hangingPunct="0">
        <a:spcBef>
          <a:spcPct val="0"/>
        </a:spcBef>
        <a:spcAft>
          <a:spcPct val="0"/>
        </a:spcAft>
        <a:defRPr sz="4400">
          <a:solidFill>
            <a:srgbClr val="FF0066"/>
          </a:solidFill>
          <a:latin typeface="Veto Com" pitchFamily="2" charset="0"/>
        </a:defRPr>
      </a:lvl3pPr>
      <a:lvl4pPr algn="l" rtl="0" eaLnBrk="0" fontAlgn="base" hangingPunct="0">
        <a:spcBef>
          <a:spcPct val="0"/>
        </a:spcBef>
        <a:spcAft>
          <a:spcPct val="0"/>
        </a:spcAft>
        <a:defRPr sz="4400">
          <a:solidFill>
            <a:srgbClr val="FF0066"/>
          </a:solidFill>
          <a:latin typeface="Veto Com" pitchFamily="2" charset="0"/>
        </a:defRPr>
      </a:lvl4pPr>
      <a:lvl5pPr algn="l" rtl="0" eaLnBrk="0" fontAlgn="base" hangingPunct="0">
        <a:spcBef>
          <a:spcPct val="0"/>
        </a:spcBef>
        <a:spcAft>
          <a:spcPct val="0"/>
        </a:spcAft>
        <a:defRPr sz="4400">
          <a:solidFill>
            <a:srgbClr val="FF0066"/>
          </a:solidFill>
          <a:latin typeface="Veto Com" pitchFamily="2" charset="0"/>
        </a:defRPr>
      </a:lvl5pPr>
      <a:lvl6pPr marL="457200" algn="l" rtl="0" fontAlgn="base">
        <a:spcBef>
          <a:spcPct val="0"/>
        </a:spcBef>
        <a:spcAft>
          <a:spcPct val="0"/>
        </a:spcAft>
        <a:defRPr sz="4400">
          <a:solidFill>
            <a:srgbClr val="FF0066"/>
          </a:solidFill>
          <a:latin typeface="Veto Com" pitchFamily="2" charset="0"/>
        </a:defRPr>
      </a:lvl6pPr>
      <a:lvl7pPr marL="914400" algn="l" rtl="0" fontAlgn="base">
        <a:spcBef>
          <a:spcPct val="0"/>
        </a:spcBef>
        <a:spcAft>
          <a:spcPct val="0"/>
        </a:spcAft>
        <a:defRPr sz="4400">
          <a:solidFill>
            <a:srgbClr val="FF0066"/>
          </a:solidFill>
          <a:latin typeface="Veto Com" pitchFamily="2" charset="0"/>
        </a:defRPr>
      </a:lvl7pPr>
      <a:lvl8pPr marL="1371600" algn="l" rtl="0" fontAlgn="base">
        <a:spcBef>
          <a:spcPct val="0"/>
        </a:spcBef>
        <a:spcAft>
          <a:spcPct val="0"/>
        </a:spcAft>
        <a:defRPr sz="4400">
          <a:solidFill>
            <a:srgbClr val="FF0066"/>
          </a:solidFill>
          <a:latin typeface="Veto Com" pitchFamily="2" charset="0"/>
        </a:defRPr>
      </a:lvl8pPr>
      <a:lvl9pPr marL="1828800" algn="l" rtl="0" fontAlgn="base">
        <a:spcBef>
          <a:spcPct val="0"/>
        </a:spcBef>
        <a:spcAft>
          <a:spcPct val="0"/>
        </a:spcAft>
        <a:defRPr sz="4400">
          <a:solidFill>
            <a:srgbClr val="FF0066"/>
          </a:solidFill>
          <a:latin typeface="Veto Com" pitchFamily="2" charset="0"/>
        </a:defRPr>
      </a:lvl9pPr>
    </p:titleStyle>
    <p:bodyStyle>
      <a:lvl1pPr marL="342900" indent="-342900" algn="l" rtl="0" eaLnBrk="0" fontAlgn="base" hangingPunct="0">
        <a:spcBef>
          <a:spcPct val="20000"/>
        </a:spcBef>
        <a:spcAft>
          <a:spcPct val="0"/>
        </a:spcAft>
        <a:buClr>
          <a:srgbClr val="FF0066"/>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Char char="o"/>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2130425"/>
            <a:ext cx="7772400" cy="1946647"/>
          </a:xfrm>
        </p:spPr>
        <p:txBody>
          <a:bodyPr/>
          <a:lstStyle/>
          <a:p>
            <a:r>
              <a:rPr lang="en-GB" altLang="en-US" dirty="0" smtClean="0"/>
              <a:t>Can we “hear the patient voice at every level”?</a:t>
            </a:r>
            <a:br>
              <a:rPr lang="en-GB" altLang="en-US" dirty="0" smtClean="0"/>
            </a:br>
            <a:r>
              <a:rPr lang="en-GB" altLang="en-US" sz="3600" dirty="0" smtClean="0">
                <a:solidFill>
                  <a:srgbClr val="7030A0"/>
                </a:solidFill>
              </a:rPr>
              <a:t>Yes, we can.</a:t>
            </a:r>
            <a:endParaRPr lang="en-GB" altLang="en-US" dirty="0" smtClean="0">
              <a:solidFill>
                <a:srgbClr val="7030A0"/>
              </a:solidFill>
            </a:endParaRPr>
          </a:p>
        </p:txBody>
      </p:sp>
      <p:sp>
        <p:nvSpPr>
          <p:cNvPr id="2051" name="Subtitle 2"/>
          <p:cNvSpPr>
            <a:spLocks noGrp="1"/>
          </p:cNvSpPr>
          <p:nvPr>
            <p:ph type="subTitle" idx="1"/>
          </p:nvPr>
        </p:nvSpPr>
        <p:spPr>
          <a:xfrm>
            <a:off x="755650" y="4797152"/>
            <a:ext cx="7016750" cy="1368152"/>
          </a:xfrm>
        </p:spPr>
        <p:txBody>
          <a:bodyPr/>
          <a:lstStyle/>
          <a:p>
            <a:pPr algn="l"/>
            <a:r>
              <a:rPr lang="en-GB" altLang="en-US" sz="2400" dirty="0" smtClean="0"/>
              <a:t>James Munro</a:t>
            </a:r>
          </a:p>
          <a:p>
            <a:pPr algn="l"/>
            <a:r>
              <a:rPr lang="en-GB" altLang="en-US" sz="2400" dirty="0" smtClean="0"/>
              <a:t>Patient Opinion</a:t>
            </a:r>
          </a:p>
          <a:p>
            <a:pPr algn="l"/>
            <a:r>
              <a:rPr lang="en-GB" altLang="en-US" sz="2000" dirty="0" smtClean="0">
                <a:solidFill>
                  <a:srgbClr val="6600FF"/>
                </a:solidFill>
              </a:rPr>
              <a:t>james.munro@patientopinion.org.uk</a:t>
            </a:r>
          </a:p>
        </p:txBody>
      </p:sp>
    </p:spTree>
    <p:extLst>
      <p:ext uri="{BB962C8B-B14F-4D97-AF65-F5344CB8AC3E}">
        <p14:creationId xmlns:p14="http://schemas.microsoft.com/office/powerpoint/2010/main" val="1138141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949990032"/>
              </p:ext>
            </p:extLst>
          </p:nvPr>
        </p:nvGraphicFramePr>
        <p:xfrm>
          <a:off x="395288" y="0"/>
          <a:ext cx="8353425"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0994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975" y="188640"/>
            <a:ext cx="8888260"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16632"/>
            <a:ext cx="7128792" cy="6604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883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ikhanswers.com/wp-content/uploads/2010/04/bl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026367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844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2594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what change?</a:t>
            </a:r>
            <a:endParaRPr lang="en-GB" dirty="0"/>
          </a:p>
        </p:txBody>
      </p:sp>
      <p:sp>
        <p:nvSpPr>
          <p:cNvPr id="5123" name="Text Placeholder 2"/>
          <p:cNvSpPr>
            <a:spLocks noGrp="1"/>
          </p:cNvSpPr>
          <p:nvPr>
            <p:ph type="body" idx="1"/>
          </p:nvPr>
        </p:nvSpPr>
        <p:spPr/>
        <p:txBody>
          <a:bodyPr/>
          <a:lstStyle/>
          <a:p>
            <a:endParaRPr lang="en-US" altLang="en-US" smtClean="0"/>
          </a:p>
        </p:txBody>
      </p:sp>
    </p:spTree>
    <p:extLst>
      <p:ext uri="{BB962C8B-B14F-4D97-AF65-F5344CB8AC3E}">
        <p14:creationId xmlns:p14="http://schemas.microsoft.com/office/powerpoint/2010/main" val="1821618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services</a:t>
            </a:r>
            <a:endParaRPr lang="en-GB" dirty="0"/>
          </a:p>
        </p:txBody>
      </p:sp>
      <p:sp>
        <p:nvSpPr>
          <p:cNvPr id="6147" name="Text Placeholder 2"/>
          <p:cNvSpPr>
            <a:spLocks noGrp="1"/>
          </p:cNvSpPr>
          <p:nvPr>
            <p:ph type="body" idx="1"/>
          </p:nvPr>
        </p:nvSpPr>
        <p:spPr/>
        <p:txBody>
          <a:bodyPr/>
          <a:lstStyle/>
          <a:p>
            <a:endParaRPr lang="en-US" altLang="en-US" smtClean="0"/>
          </a:p>
        </p:txBody>
      </p:sp>
    </p:spTree>
    <p:extLst>
      <p:ext uri="{BB962C8B-B14F-4D97-AF65-F5344CB8AC3E}">
        <p14:creationId xmlns:p14="http://schemas.microsoft.com/office/powerpoint/2010/main" val="3943401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12776"/>
            <a:ext cx="8928015"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68020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332656"/>
            <a:ext cx="8450953"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620688"/>
            <a:ext cx="7200800" cy="6050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27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relationships</a:t>
            </a:r>
            <a:endParaRPr lang="en-GB" dirty="0"/>
          </a:p>
        </p:txBody>
      </p:sp>
      <p:sp>
        <p:nvSpPr>
          <p:cNvPr id="8195" name="Text Placeholder 2"/>
          <p:cNvSpPr>
            <a:spLocks noGrp="1"/>
          </p:cNvSpPr>
          <p:nvPr>
            <p:ph type="body" idx="1"/>
          </p:nvPr>
        </p:nvSpPr>
        <p:spPr/>
        <p:txBody>
          <a:bodyPr/>
          <a:lstStyle/>
          <a:p>
            <a:endParaRPr lang="en-US" altLang="en-US" smtClean="0"/>
          </a:p>
        </p:txBody>
      </p:sp>
    </p:spTree>
    <p:extLst>
      <p:ext uri="{BB962C8B-B14F-4D97-AF65-F5344CB8AC3E}">
        <p14:creationId xmlns:p14="http://schemas.microsoft.com/office/powerpoint/2010/main" val="3718055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78" y="188640"/>
            <a:ext cx="6963233"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204864"/>
            <a:ext cx="8693650" cy="4122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610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altLang="en-US" smtClean="0"/>
              <a:t>Berwick Report, August 2013</a:t>
            </a:r>
          </a:p>
        </p:txBody>
      </p:sp>
      <p:sp>
        <p:nvSpPr>
          <p:cNvPr id="14339" name="Content Placeholder 2"/>
          <p:cNvSpPr>
            <a:spLocks noGrp="1"/>
          </p:cNvSpPr>
          <p:nvPr>
            <p:ph idx="1"/>
          </p:nvPr>
        </p:nvSpPr>
        <p:spPr>
          <a:xfrm>
            <a:off x="457200" y="2420888"/>
            <a:ext cx="8229600" cy="3705275"/>
          </a:xfrm>
        </p:spPr>
        <p:txBody>
          <a:bodyPr/>
          <a:lstStyle/>
          <a:p>
            <a:pPr marL="0" indent="0" eaLnBrk="1" hangingPunct="1">
              <a:buFontTx/>
              <a:buNone/>
            </a:pPr>
            <a:r>
              <a:rPr lang="en-GB" altLang="en-US" sz="4000" dirty="0" smtClean="0"/>
              <a:t>“Hear the patient voice </a:t>
            </a:r>
            <a:r>
              <a:rPr lang="en-GB" altLang="en-US" sz="4000" b="1" dirty="0" smtClean="0">
                <a:solidFill>
                  <a:srgbClr val="FF0066"/>
                </a:solidFill>
              </a:rPr>
              <a:t>at every level </a:t>
            </a:r>
            <a:r>
              <a:rPr lang="en-GB" altLang="en-US" sz="4000" dirty="0" smtClean="0"/>
              <a:t>– even when that voice is a whisper”</a:t>
            </a:r>
          </a:p>
          <a:p>
            <a:pPr marL="0" indent="0" eaLnBrk="1" hangingPunct="1">
              <a:buFontTx/>
              <a:buNone/>
            </a:pPr>
            <a:endParaRPr lang="en-GB" altLang="en-US" sz="4000" dirty="0" smtClean="0"/>
          </a:p>
        </p:txBody>
      </p:sp>
    </p:spTree>
    <p:extLst>
      <p:ext uri="{BB962C8B-B14F-4D97-AF65-F5344CB8AC3E}">
        <p14:creationId xmlns:p14="http://schemas.microsoft.com/office/powerpoint/2010/main" val="2160537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CULTURE</a:t>
            </a:r>
            <a:endParaRPr lang="en-GB" dirty="0"/>
          </a:p>
        </p:txBody>
      </p:sp>
      <p:sp>
        <p:nvSpPr>
          <p:cNvPr id="6147" name="Text Placeholder 2"/>
          <p:cNvSpPr>
            <a:spLocks noGrp="1"/>
          </p:cNvSpPr>
          <p:nvPr>
            <p:ph type="body" idx="1"/>
          </p:nvPr>
        </p:nvSpPr>
        <p:spPr/>
        <p:txBody>
          <a:bodyPr/>
          <a:lstStyle/>
          <a:p>
            <a:endParaRPr lang="en-US" altLang="en-US" smtClean="0"/>
          </a:p>
        </p:txBody>
      </p:sp>
    </p:spTree>
    <p:extLst>
      <p:ext uri="{BB962C8B-B14F-4D97-AF65-F5344CB8AC3E}">
        <p14:creationId xmlns:p14="http://schemas.microsoft.com/office/powerpoint/2010/main" val="6858099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0"/>
            <a:ext cx="9353550" cy="7651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chemeClr val="accent2"/>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9" y="1449185"/>
            <a:ext cx="7810405" cy="4716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5546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32655"/>
            <a:ext cx="8064896" cy="6457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7013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457200" y="5094288"/>
            <a:ext cx="8229600" cy="1143000"/>
          </a:xfrm>
        </p:spPr>
        <p:txBody>
          <a:bodyPr/>
          <a:lstStyle/>
          <a:p>
            <a:r>
              <a:rPr lang="en-GB" altLang="en-US" sz="2800" smtClean="0"/>
              <a:t>Jane Danforth, involvement officer</a:t>
            </a:r>
            <a:br>
              <a:rPr lang="en-GB" altLang="en-US" sz="2800" smtClean="0"/>
            </a:br>
            <a:r>
              <a:rPr lang="en-GB" altLang="en-US" sz="2800" smtClean="0"/>
              <a:t>Nottinghamshire Healthcare NHS Trust</a:t>
            </a:r>
          </a:p>
        </p:txBody>
      </p:sp>
      <p:sp>
        <p:nvSpPr>
          <p:cNvPr id="5" name="Content Placeholder 4"/>
          <p:cNvSpPr>
            <a:spLocks noGrp="1"/>
          </p:cNvSpPr>
          <p:nvPr>
            <p:ph idx="1"/>
          </p:nvPr>
        </p:nvSpPr>
        <p:spPr>
          <a:xfrm>
            <a:off x="457200" y="631825"/>
            <a:ext cx="8229600" cy="4525963"/>
          </a:xfrm>
        </p:spPr>
        <p:txBody>
          <a:bodyPr/>
          <a:lstStyle/>
          <a:p>
            <a:pPr marL="0" indent="0">
              <a:buFontTx/>
              <a:buNone/>
              <a:defRPr/>
            </a:pPr>
            <a:r>
              <a:rPr lang="en-GB" sz="3600" dirty="0" smtClean="0">
                <a:solidFill>
                  <a:srgbClr val="FF0066"/>
                </a:solidFill>
                <a:latin typeface="Veto Com"/>
                <a:ea typeface="+mj-ea"/>
                <a:cs typeface="+mj-cs"/>
              </a:rPr>
              <a:t>“</a:t>
            </a:r>
            <a:r>
              <a:rPr lang="en-GB" sz="3600" dirty="0" smtClean="0"/>
              <a:t>Patient Opinion </a:t>
            </a:r>
            <a:r>
              <a:rPr lang="en-GB" sz="3600" dirty="0"/>
              <a:t>is starting to change the way we do things in the t</a:t>
            </a:r>
            <a:r>
              <a:rPr lang="en-GB" sz="3600" dirty="0" smtClean="0"/>
              <a:t>rust.</a:t>
            </a:r>
          </a:p>
          <a:p>
            <a:pPr marL="0" indent="0">
              <a:buFontTx/>
              <a:buNone/>
              <a:defRPr/>
            </a:pPr>
            <a:r>
              <a:rPr lang="en-GB" sz="3600" dirty="0" smtClean="0"/>
              <a:t>Staff </a:t>
            </a:r>
            <a:r>
              <a:rPr lang="en-GB" sz="3600" dirty="0"/>
              <a:t>get a real lift from postings that praise what they </a:t>
            </a:r>
            <a:r>
              <a:rPr lang="en-GB" sz="3600" dirty="0" smtClean="0"/>
              <a:t>do. When </a:t>
            </a:r>
            <a:r>
              <a:rPr lang="en-GB" sz="3600" dirty="0"/>
              <a:t>we can’t </a:t>
            </a:r>
            <a:r>
              <a:rPr lang="en-GB" sz="3600" dirty="0" smtClean="0"/>
              <a:t>do </a:t>
            </a:r>
            <a:r>
              <a:rPr lang="en-GB" sz="3600" dirty="0"/>
              <a:t>what people ask, we can at least explain why </a:t>
            </a:r>
            <a:r>
              <a:rPr lang="en-GB" sz="3600" dirty="0" smtClean="0"/>
              <a:t>things </a:t>
            </a:r>
            <a:r>
              <a:rPr lang="en-GB" sz="3600" dirty="0"/>
              <a:t>are the way they are.</a:t>
            </a:r>
            <a:r>
              <a:rPr lang="en-GB" sz="3600" dirty="0" smtClean="0">
                <a:solidFill>
                  <a:srgbClr val="FF0066"/>
                </a:solidFill>
                <a:latin typeface="Veto Com"/>
              </a:rPr>
              <a:t>”</a:t>
            </a:r>
            <a:endParaRPr lang="en-GB" sz="3600" dirty="0"/>
          </a:p>
        </p:txBody>
      </p:sp>
    </p:spTree>
    <p:extLst>
      <p:ext uri="{BB962C8B-B14F-4D97-AF65-F5344CB8AC3E}">
        <p14:creationId xmlns:p14="http://schemas.microsoft.com/office/powerpoint/2010/main" val="16822673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At every level?</a:t>
            </a:r>
            <a:endParaRPr lang="en-GB" dirty="0"/>
          </a:p>
        </p:txBody>
      </p:sp>
      <p:sp>
        <p:nvSpPr>
          <p:cNvPr id="6147" name="Text Placeholder 2"/>
          <p:cNvSpPr>
            <a:spLocks noGrp="1"/>
          </p:cNvSpPr>
          <p:nvPr>
            <p:ph type="body" idx="1"/>
          </p:nvPr>
        </p:nvSpPr>
        <p:spPr/>
        <p:txBody>
          <a:bodyPr/>
          <a:lstStyle/>
          <a:p>
            <a:endParaRPr lang="en-US" altLang="en-US" smtClean="0"/>
          </a:p>
        </p:txBody>
      </p:sp>
    </p:spTree>
    <p:extLst>
      <p:ext uri="{BB962C8B-B14F-4D97-AF65-F5344CB8AC3E}">
        <p14:creationId xmlns:p14="http://schemas.microsoft.com/office/powerpoint/2010/main" val="29631873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275" y="595313"/>
            <a:ext cx="5505450" cy="566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00452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7560840" cy="5726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50634"/>
            <a:ext cx="8784976" cy="5346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183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457200" y="5094288"/>
            <a:ext cx="8229600" cy="1143000"/>
          </a:xfrm>
        </p:spPr>
        <p:txBody>
          <a:bodyPr/>
          <a:lstStyle/>
          <a:p>
            <a:r>
              <a:rPr lang="en-GB" altLang="en-US" sz="2800" dirty="0" smtClean="0"/>
              <a:t>Dr Mark </a:t>
            </a:r>
            <a:r>
              <a:rPr lang="en-GB" altLang="en-US" sz="2800" dirty="0" err="1" smtClean="0"/>
              <a:t>Newbold</a:t>
            </a:r>
            <a:r>
              <a:rPr lang="en-GB" altLang="en-US" sz="2800" dirty="0" smtClean="0"/>
              <a:t>, chief executive</a:t>
            </a:r>
            <a:br>
              <a:rPr lang="en-GB" altLang="en-US" sz="2800" dirty="0" smtClean="0"/>
            </a:br>
            <a:r>
              <a:rPr lang="en-GB" altLang="en-US" sz="2800" dirty="0" smtClean="0"/>
              <a:t>Heart of England NHS Foundation Trust</a:t>
            </a:r>
          </a:p>
        </p:txBody>
      </p:sp>
      <p:sp>
        <p:nvSpPr>
          <p:cNvPr id="5" name="Content Placeholder 4"/>
          <p:cNvSpPr>
            <a:spLocks noGrp="1"/>
          </p:cNvSpPr>
          <p:nvPr>
            <p:ph idx="1"/>
          </p:nvPr>
        </p:nvSpPr>
        <p:spPr>
          <a:xfrm>
            <a:off x="457200" y="631825"/>
            <a:ext cx="8229600" cy="4525963"/>
          </a:xfrm>
        </p:spPr>
        <p:txBody>
          <a:bodyPr/>
          <a:lstStyle/>
          <a:p>
            <a:pPr marL="0" indent="0">
              <a:buFontTx/>
              <a:buNone/>
              <a:defRPr/>
            </a:pPr>
            <a:r>
              <a:rPr lang="en-GB" sz="3600" dirty="0" smtClean="0">
                <a:solidFill>
                  <a:srgbClr val="FF0066"/>
                </a:solidFill>
                <a:latin typeface="Veto Com"/>
                <a:ea typeface="+mj-ea"/>
                <a:cs typeface="+mj-cs"/>
              </a:rPr>
              <a:t>“</a:t>
            </a:r>
            <a:r>
              <a:rPr lang="en-GB" sz="3600" dirty="0" smtClean="0"/>
              <a:t>We were a little wary at first. We responded, but cautiously.</a:t>
            </a:r>
          </a:p>
          <a:p>
            <a:pPr marL="0" indent="0">
              <a:buFontTx/>
              <a:buNone/>
              <a:defRPr/>
            </a:pPr>
            <a:r>
              <a:rPr lang="en-GB" sz="3600" dirty="0" smtClean="0"/>
              <a:t>Now we are engaging actively and finding it very rewarding indeed.</a:t>
            </a:r>
            <a:r>
              <a:rPr lang="en-GB" sz="3600" dirty="0" smtClean="0">
                <a:solidFill>
                  <a:srgbClr val="FF0066"/>
                </a:solidFill>
                <a:latin typeface="Veto Com"/>
              </a:rPr>
              <a:t>”</a:t>
            </a:r>
            <a:endParaRPr lang="en-GB" sz="3600" dirty="0"/>
          </a:p>
        </p:txBody>
      </p:sp>
    </p:spTree>
    <p:extLst>
      <p:ext uri="{BB962C8B-B14F-4D97-AF65-F5344CB8AC3E}">
        <p14:creationId xmlns:p14="http://schemas.microsoft.com/office/powerpoint/2010/main" val="31992410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Policy in a changing world</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11153098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altLang="en-US" smtClean="0"/>
              <a:t>Francis Report, 2013</a:t>
            </a:r>
          </a:p>
        </p:txBody>
      </p:sp>
      <p:sp>
        <p:nvSpPr>
          <p:cNvPr id="7171" name="Content Placeholder 2"/>
          <p:cNvSpPr>
            <a:spLocks noGrp="1"/>
          </p:cNvSpPr>
          <p:nvPr>
            <p:ph idx="1"/>
          </p:nvPr>
        </p:nvSpPr>
        <p:spPr/>
        <p:txBody>
          <a:bodyPr/>
          <a:lstStyle/>
          <a:p>
            <a:pPr marL="0" indent="0" eaLnBrk="1" hangingPunct="1">
              <a:buFontTx/>
              <a:buNone/>
            </a:pPr>
            <a:r>
              <a:rPr lang="en-GB" altLang="en-US" smtClean="0"/>
              <a:t>“I could not help feeling that, in Francis' vision of the future, the patient remains something of a </a:t>
            </a:r>
            <a:r>
              <a:rPr lang="en-GB" altLang="en-US" b="1" smtClean="0">
                <a:solidFill>
                  <a:srgbClr val="6600FF"/>
                </a:solidFill>
              </a:rPr>
              <a:t>passive onlooker</a:t>
            </a:r>
            <a:r>
              <a:rPr lang="en-GB" altLang="en-US" smtClean="0"/>
              <a:t>, not an </a:t>
            </a:r>
            <a:r>
              <a:rPr lang="en-GB" altLang="en-US" b="1" smtClean="0">
                <a:solidFill>
                  <a:srgbClr val="6600FF"/>
                </a:solidFill>
              </a:rPr>
              <a:t>assertive participant</a:t>
            </a:r>
            <a:r>
              <a:rPr lang="en-GB" altLang="en-US" smtClean="0"/>
              <a:t>.</a:t>
            </a:r>
          </a:p>
          <a:p>
            <a:pPr marL="0" indent="0" eaLnBrk="1" hangingPunct="1">
              <a:buFontTx/>
              <a:buNone/>
            </a:pPr>
            <a:r>
              <a:rPr lang="en-GB" altLang="en-US" smtClean="0"/>
              <a:t>It runs the risk of an undue reliance on the system getting it right for the patient. We know all too well that this is not enough.”</a:t>
            </a:r>
          </a:p>
          <a:p>
            <a:pPr marL="0" indent="0" eaLnBrk="1" hangingPunct="1">
              <a:buFontTx/>
              <a:buNone/>
            </a:pPr>
            <a:endParaRPr lang="en-GB" altLang="en-US" smtClean="0"/>
          </a:p>
          <a:p>
            <a:pPr marL="0" indent="0" algn="r" eaLnBrk="1" hangingPunct="1">
              <a:buFontTx/>
              <a:buNone/>
            </a:pPr>
            <a:r>
              <a:rPr lang="en-GB" altLang="en-US" sz="2000" smtClean="0">
                <a:solidFill>
                  <a:srgbClr val="6600FF"/>
                </a:solidFill>
              </a:rPr>
              <a:t>Stephen Thornton, chief exec, The Health Foundation</a:t>
            </a:r>
          </a:p>
        </p:txBody>
      </p:sp>
    </p:spTree>
    <p:extLst>
      <p:ext uri="{BB962C8B-B14F-4D97-AF65-F5344CB8AC3E}">
        <p14:creationId xmlns:p14="http://schemas.microsoft.com/office/powerpoint/2010/main" val="3267295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2554659521_abbf70136b_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
            <a:ext cx="9144000" cy="704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5"/>
          <p:cNvSpPr txBox="1">
            <a:spLocks noChangeArrowheads="1"/>
          </p:cNvSpPr>
          <p:nvPr/>
        </p:nvSpPr>
        <p:spPr bwMode="auto">
          <a:xfrm>
            <a:off x="-107950" y="1209675"/>
            <a:ext cx="4608513"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rIns="9000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3200">
                <a:solidFill>
                  <a:srgbClr val="FF0066"/>
                </a:solidFill>
                <a:latin typeface="Veto Com" pitchFamily="2" charset="0"/>
              </a:rPr>
              <a:t>PEOPLE HAVE ALWAYS TALKED ABOUT YOU</a:t>
            </a:r>
          </a:p>
        </p:txBody>
      </p:sp>
    </p:spTree>
    <p:extLst>
      <p:ext uri="{BB962C8B-B14F-4D97-AF65-F5344CB8AC3E}">
        <p14:creationId xmlns:p14="http://schemas.microsoft.com/office/powerpoint/2010/main" val="5695516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altLang="en-US" smtClean="0"/>
              <a:t>Francis &amp; Transparency</a:t>
            </a:r>
          </a:p>
        </p:txBody>
      </p:sp>
      <p:sp>
        <p:nvSpPr>
          <p:cNvPr id="21507" name="Content Placeholder 2"/>
          <p:cNvSpPr>
            <a:spLocks noGrp="1"/>
          </p:cNvSpPr>
          <p:nvPr>
            <p:ph idx="1"/>
          </p:nvPr>
        </p:nvSpPr>
        <p:spPr/>
        <p:txBody>
          <a:bodyPr/>
          <a:lstStyle/>
          <a:p>
            <a:pPr marL="0" indent="0">
              <a:buFontTx/>
              <a:buNone/>
            </a:pPr>
            <a:r>
              <a:rPr lang="en-GB" altLang="en-US" sz="2400" smtClean="0"/>
              <a:t>“Patients and the public live a life outside the NHS… The knowledge they make available through web sites like Patient Opinion reflect their experience of what is happening inside, but is also created by their lives outside the health service…</a:t>
            </a:r>
          </a:p>
          <a:p>
            <a:pPr marL="0" indent="0">
              <a:buFontTx/>
              <a:buNone/>
            </a:pPr>
            <a:r>
              <a:rPr lang="en-GB" altLang="en-US" sz="2400" b="1" smtClean="0"/>
              <a:t>The more knowledge we have about what is going on </a:t>
            </a:r>
            <a:r>
              <a:rPr lang="en-GB" altLang="en-US" sz="2400" b="1" i="1" smtClean="0"/>
              <a:t>inside</a:t>
            </a:r>
            <a:r>
              <a:rPr lang="en-GB" altLang="en-US" sz="2400" b="1" smtClean="0"/>
              <a:t> the system that has been created by people who live </a:t>
            </a:r>
            <a:r>
              <a:rPr lang="en-GB" altLang="en-US" sz="2400" b="1" i="1" smtClean="0"/>
              <a:t>outside</a:t>
            </a:r>
            <a:r>
              <a:rPr lang="en-GB" altLang="en-US" sz="2400" b="1" smtClean="0"/>
              <a:t> it the better the NHS will be</a:t>
            </a:r>
            <a:r>
              <a:rPr lang="en-GB" altLang="en-US" sz="2400" smtClean="0"/>
              <a:t>.”</a:t>
            </a:r>
          </a:p>
          <a:p>
            <a:pPr marL="0" indent="0">
              <a:buFontTx/>
              <a:buNone/>
            </a:pPr>
            <a:endParaRPr lang="en-GB" altLang="en-US" sz="2400" smtClean="0"/>
          </a:p>
          <a:p>
            <a:pPr marL="0" indent="0" algn="r">
              <a:buFontTx/>
              <a:buNone/>
            </a:pPr>
            <a:r>
              <a:rPr lang="en-GB" altLang="en-US" sz="2400" i="1" smtClean="0">
                <a:solidFill>
                  <a:srgbClr val="FF0066"/>
                </a:solidFill>
              </a:rPr>
              <a:t>Paul Corrigan, ex-policy advisor to the PM</a:t>
            </a:r>
          </a:p>
        </p:txBody>
      </p:sp>
    </p:spTree>
    <p:extLst>
      <p:ext uri="{BB962C8B-B14F-4D97-AF65-F5344CB8AC3E}">
        <p14:creationId xmlns:p14="http://schemas.microsoft.com/office/powerpoint/2010/main" val="8431460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smtClean="0"/>
              <a:t>Keogh Report, July 2013</a:t>
            </a:r>
          </a:p>
        </p:txBody>
      </p:sp>
      <p:sp>
        <p:nvSpPr>
          <p:cNvPr id="11267" name="Content Placeholder 2"/>
          <p:cNvSpPr>
            <a:spLocks noGrp="1"/>
          </p:cNvSpPr>
          <p:nvPr>
            <p:ph idx="1"/>
          </p:nvPr>
        </p:nvSpPr>
        <p:spPr/>
        <p:txBody>
          <a:bodyPr/>
          <a:lstStyle/>
          <a:p>
            <a:pPr marL="0" indent="0">
              <a:buFontTx/>
              <a:buNone/>
            </a:pPr>
            <a:r>
              <a:rPr lang="en-GB" altLang="en-US" sz="4000" smtClean="0"/>
              <a:t>“Patients, carers and members of the public… should be confident that their </a:t>
            </a:r>
            <a:r>
              <a:rPr lang="en-GB" altLang="en-US" sz="4000" b="1" smtClean="0">
                <a:solidFill>
                  <a:srgbClr val="FF0066"/>
                </a:solidFill>
              </a:rPr>
              <a:t>feedback is being listened to </a:t>
            </a:r>
            <a:r>
              <a:rPr lang="en-GB" altLang="en-US" sz="4000" smtClean="0"/>
              <a:t>and see </a:t>
            </a:r>
            <a:r>
              <a:rPr lang="en-GB" altLang="en-US" sz="4000" b="1" smtClean="0">
                <a:solidFill>
                  <a:srgbClr val="FF0066"/>
                </a:solidFill>
              </a:rPr>
              <a:t>how this is impacting </a:t>
            </a:r>
            <a:r>
              <a:rPr lang="en-GB" altLang="en-US" sz="4000" smtClean="0"/>
              <a:t>on their own care and the care of others.”</a:t>
            </a:r>
          </a:p>
        </p:txBody>
      </p:sp>
    </p:spTree>
    <p:extLst>
      <p:ext uri="{BB962C8B-B14F-4D97-AF65-F5344CB8AC3E}">
        <p14:creationId xmlns:p14="http://schemas.microsoft.com/office/powerpoint/2010/main" val="2472627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GB" altLang="en-US" smtClean="0"/>
              <a:t>Keogh Report, July 2013</a:t>
            </a:r>
          </a:p>
        </p:txBody>
      </p:sp>
      <p:sp>
        <p:nvSpPr>
          <p:cNvPr id="12291" name="Content Placeholder 2"/>
          <p:cNvSpPr>
            <a:spLocks noGrp="1"/>
          </p:cNvSpPr>
          <p:nvPr>
            <p:ph idx="1"/>
          </p:nvPr>
        </p:nvSpPr>
        <p:spPr/>
        <p:txBody>
          <a:bodyPr/>
          <a:lstStyle/>
          <a:p>
            <a:pPr marL="0" indent="0" eaLnBrk="1" hangingPunct="1">
              <a:buFontTx/>
              <a:buNone/>
            </a:pPr>
            <a:r>
              <a:rPr lang="en-GB" altLang="en-US" sz="4000" smtClean="0"/>
              <a:t>“Realtime patient feedback and comment must become a </a:t>
            </a:r>
            <a:r>
              <a:rPr lang="en-GB" altLang="en-US" sz="4000" b="1" smtClean="0">
                <a:solidFill>
                  <a:srgbClr val="FF0066"/>
                </a:solidFill>
              </a:rPr>
              <a:t>normal part of provider organisations’ customer service </a:t>
            </a:r>
            <a:r>
              <a:rPr lang="en-GB" altLang="en-US" sz="4000" smtClean="0"/>
              <a:t>and reach well beyond the Friends and Family Test.”</a:t>
            </a:r>
          </a:p>
        </p:txBody>
      </p:sp>
    </p:spTree>
    <p:extLst>
      <p:ext uri="{BB962C8B-B14F-4D97-AF65-F5344CB8AC3E}">
        <p14:creationId xmlns:p14="http://schemas.microsoft.com/office/powerpoint/2010/main" val="6198988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altLang="en-US" smtClean="0"/>
              <a:t>Berwick Report, August 2013</a:t>
            </a:r>
          </a:p>
        </p:txBody>
      </p:sp>
      <p:sp>
        <p:nvSpPr>
          <p:cNvPr id="14339" name="Content Placeholder 2"/>
          <p:cNvSpPr>
            <a:spLocks noGrp="1"/>
          </p:cNvSpPr>
          <p:nvPr>
            <p:ph idx="1"/>
          </p:nvPr>
        </p:nvSpPr>
        <p:spPr/>
        <p:txBody>
          <a:bodyPr/>
          <a:lstStyle/>
          <a:p>
            <a:pPr marL="0" indent="0" eaLnBrk="1" hangingPunct="1">
              <a:buFontTx/>
              <a:buNone/>
            </a:pPr>
            <a:r>
              <a:rPr lang="en-GB" altLang="en-US" sz="4000" dirty="0" smtClean="0"/>
              <a:t>“Hear the patient voice </a:t>
            </a:r>
            <a:r>
              <a:rPr lang="en-GB" altLang="en-US" sz="4000" b="1" dirty="0" smtClean="0">
                <a:solidFill>
                  <a:srgbClr val="FF0066"/>
                </a:solidFill>
              </a:rPr>
              <a:t>at every level </a:t>
            </a:r>
            <a:r>
              <a:rPr lang="en-GB" altLang="en-US" sz="4000" dirty="0" smtClean="0"/>
              <a:t>– even when that voice is a whisper”</a:t>
            </a:r>
          </a:p>
          <a:p>
            <a:pPr marL="0" indent="0" eaLnBrk="1" hangingPunct="1">
              <a:buFontTx/>
              <a:buNone/>
            </a:pPr>
            <a:endParaRPr lang="en-GB" altLang="en-US" sz="4000" dirty="0" smtClean="0"/>
          </a:p>
          <a:p>
            <a:pPr marL="0" indent="0" eaLnBrk="1" hangingPunct="1">
              <a:buFontTx/>
              <a:buNone/>
            </a:pPr>
            <a:endParaRPr lang="en-GB" altLang="en-US" sz="4000" dirty="0"/>
          </a:p>
          <a:p>
            <a:pPr marL="0" indent="0" eaLnBrk="1" hangingPunct="1">
              <a:buFontTx/>
              <a:buNone/>
            </a:pPr>
            <a:endParaRPr lang="en-GB" altLang="en-US" sz="4000" dirty="0"/>
          </a:p>
          <a:p>
            <a:pPr marL="0" indent="0" eaLnBrk="1" hangingPunct="1">
              <a:buFontTx/>
              <a:buNone/>
            </a:pPr>
            <a:r>
              <a:rPr lang="en-GB" altLang="en-US" sz="4000" b="1" dirty="0" smtClean="0"/>
              <a:t>Can we do this? Yes we can!</a:t>
            </a:r>
          </a:p>
        </p:txBody>
      </p:sp>
    </p:spTree>
    <p:extLst>
      <p:ext uri="{BB962C8B-B14F-4D97-AF65-F5344CB8AC3E}">
        <p14:creationId xmlns:p14="http://schemas.microsoft.com/office/powerpoint/2010/main" val="3593949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10921">
            <a:off x="900113" y="836613"/>
            <a:ext cx="5362575" cy="2447925"/>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41017">
            <a:off x="2771775" y="3284538"/>
            <a:ext cx="5476875" cy="2619375"/>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9761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Blockers to feedback</a:t>
            </a:r>
            <a:endParaRPr lang="en-GB" dirty="0"/>
          </a:p>
        </p:txBody>
      </p:sp>
      <p:sp>
        <p:nvSpPr>
          <p:cNvPr id="3" name="Content Placeholder 2"/>
          <p:cNvSpPr>
            <a:spLocks noGrp="1"/>
          </p:cNvSpPr>
          <p:nvPr>
            <p:ph idx="1"/>
          </p:nvPr>
        </p:nvSpPr>
        <p:spPr/>
        <p:txBody>
          <a:bodyPr/>
          <a:lstStyle/>
          <a:p>
            <a:r>
              <a:rPr lang="en-GB" dirty="0" smtClean="0"/>
              <a:t>When people are dissatisfied, only 5% go on to complain</a:t>
            </a:r>
          </a:p>
          <a:p>
            <a:r>
              <a:rPr lang="en-GB" dirty="0" smtClean="0"/>
              <a:t>Why?</a:t>
            </a:r>
          </a:p>
          <a:p>
            <a:pPr lvl="1"/>
            <a:r>
              <a:rPr lang="en-GB" dirty="0" smtClean="0"/>
              <a:t>“</a:t>
            </a:r>
            <a:r>
              <a:rPr lang="en-GB" b="1" i="1" dirty="0" smtClean="0"/>
              <a:t>Nothing will be done</a:t>
            </a:r>
            <a:r>
              <a:rPr lang="en-GB" dirty="0" smtClean="0"/>
              <a:t>”</a:t>
            </a:r>
          </a:p>
          <a:p>
            <a:pPr lvl="2"/>
            <a:r>
              <a:rPr lang="en-GB" dirty="0" smtClean="0"/>
              <a:t>32% (NAO, 2008), 25% (CQC, 2013)</a:t>
            </a:r>
          </a:p>
          <a:p>
            <a:pPr lvl="1"/>
            <a:r>
              <a:rPr lang="en-GB" dirty="0" smtClean="0"/>
              <a:t>“</a:t>
            </a:r>
            <a:r>
              <a:rPr lang="en-GB" b="1" i="1" dirty="0" smtClean="0"/>
              <a:t>I will be seen as a troublemaker</a:t>
            </a:r>
            <a:r>
              <a:rPr lang="en-GB" dirty="0" smtClean="0"/>
              <a:t>”</a:t>
            </a:r>
          </a:p>
          <a:p>
            <a:pPr lvl="2"/>
            <a:r>
              <a:rPr lang="en-GB" dirty="0" smtClean="0"/>
              <a:t>26% (CQC, 2013)</a:t>
            </a:r>
          </a:p>
          <a:p>
            <a:pPr lvl="1"/>
            <a:endParaRPr lang="en-GB" dirty="0"/>
          </a:p>
        </p:txBody>
      </p:sp>
    </p:spTree>
    <p:extLst>
      <p:ext uri="{BB962C8B-B14F-4D97-AF65-F5344CB8AC3E}">
        <p14:creationId xmlns:p14="http://schemas.microsoft.com/office/powerpoint/2010/main" val="2323409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People are not wrong</a:t>
            </a:r>
            <a:endParaRPr lang="en-GB" dirty="0"/>
          </a:p>
        </p:txBody>
      </p:sp>
      <p:sp>
        <p:nvSpPr>
          <p:cNvPr id="3" name="Content Placeholder 2"/>
          <p:cNvSpPr>
            <a:spLocks noGrp="1"/>
          </p:cNvSpPr>
          <p:nvPr>
            <p:ph idx="1"/>
          </p:nvPr>
        </p:nvSpPr>
        <p:spPr/>
        <p:txBody>
          <a:bodyPr/>
          <a:lstStyle/>
          <a:p>
            <a:pPr marL="0" indent="0">
              <a:buNone/>
            </a:pPr>
            <a:r>
              <a:rPr lang="en-GB" dirty="0" smtClean="0"/>
              <a:t>“There </a:t>
            </a:r>
            <a:r>
              <a:rPr lang="en-GB" dirty="0"/>
              <a:t>is a lack of learning from complaints, and providers are not making clear to users that services are being improved as result</a:t>
            </a:r>
            <a:r>
              <a:rPr lang="en-GB" dirty="0" smtClean="0"/>
              <a:t>.”</a:t>
            </a:r>
          </a:p>
          <a:p>
            <a:pPr marL="0" indent="0" algn="r">
              <a:buNone/>
            </a:pPr>
            <a:r>
              <a:rPr lang="en-GB" sz="2800" i="1" dirty="0" smtClean="0"/>
              <a:t>NAO, 2008</a:t>
            </a:r>
          </a:p>
          <a:p>
            <a:pPr marL="0" indent="0">
              <a:buNone/>
            </a:pPr>
            <a:r>
              <a:rPr lang="en-GB" dirty="0" smtClean="0"/>
              <a:t>“More </a:t>
            </a:r>
            <a:r>
              <a:rPr lang="en-GB" dirty="0"/>
              <a:t>than half </a:t>
            </a:r>
            <a:r>
              <a:rPr lang="en-GB" dirty="0" smtClean="0"/>
              <a:t>of </a:t>
            </a:r>
            <a:r>
              <a:rPr lang="en-GB" dirty="0"/>
              <a:t>those who had voiced a concern about poor care felt that their feedback wasn’t </a:t>
            </a:r>
            <a:r>
              <a:rPr lang="en-GB" dirty="0" smtClean="0"/>
              <a:t>welcomed”</a:t>
            </a:r>
          </a:p>
          <a:p>
            <a:pPr marL="0" indent="0" algn="r">
              <a:buNone/>
            </a:pPr>
            <a:r>
              <a:rPr lang="en-GB" sz="2800" i="1" dirty="0" smtClean="0"/>
              <a:t>CQC, 2013</a:t>
            </a:r>
            <a:endParaRPr lang="en-GB" sz="3600" i="1" dirty="0"/>
          </a:p>
        </p:txBody>
      </p:sp>
    </p:spTree>
    <p:extLst>
      <p:ext uri="{BB962C8B-B14F-4D97-AF65-F5344CB8AC3E}">
        <p14:creationId xmlns:p14="http://schemas.microsoft.com/office/powerpoint/2010/main" val="3049572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altLang="en-US" smtClean="0"/>
              <a:t>Imagine a world where</a:t>
            </a:r>
          </a:p>
        </p:txBody>
      </p:sp>
      <p:sp>
        <p:nvSpPr>
          <p:cNvPr id="154627" name="Rectangle 3"/>
          <p:cNvSpPr>
            <a:spLocks noGrp="1" noChangeArrowheads="1"/>
          </p:cNvSpPr>
          <p:nvPr>
            <p:ph type="body" idx="1"/>
          </p:nvPr>
        </p:nvSpPr>
        <p:spPr>
          <a:xfrm>
            <a:off x="468313" y="1628775"/>
            <a:ext cx="8229600" cy="4525963"/>
          </a:xfrm>
        </p:spPr>
        <p:txBody>
          <a:bodyPr/>
          <a:lstStyle/>
          <a:p>
            <a:pPr>
              <a:defRPr/>
            </a:pPr>
            <a:r>
              <a:rPr lang="en-GB" b="1" dirty="0"/>
              <a:t>Service users</a:t>
            </a:r>
            <a:r>
              <a:rPr lang="en-GB" dirty="0"/>
              <a:t> and </a:t>
            </a:r>
            <a:r>
              <a:rPr lang="en-GB" b="1" dirty="0"/>
              <a:t>carers </a:t>
            </a:r>
            <a:r>
              <a:rPr lang="en-GB" dirty="0"/>
              <a:t>can give honest feedback safely and easily</a:t>
            </a:r>
          </a:p>
          <a:p>
            <a:pPr>
              <a:defRPr/>
            </a:pPr>
            <a:r>
              <a:rPr lang="en-GB" b="1" dirty="0"/>
              <a:t>Staff </a:t>
            </a:r>
            <a:r>
              <a:rPr lang="en-GB" dirty="0" smtClean="0"/>
              <a:t>learn from knowing </a:t>
            </a:r>
            <a:r>
              <a:rPr lang="en-GB" dirty="0"/>
              <a:t>how their care is experienced</a:t>
            </a:r>
          </a:p>
          <a:p>
            <a:pPr>
              <a:defRPr/>
            </a:pPr>
            <a:r>
              <a:rPr lang="en-GB" b="1" dirty="0"/>
              <a:t>Services </a:t>
            </a:r>
            <a:r>
              <a:rPr lang="en-GB" dirty="0"/>
              <a:t>can make </a:t>
            </a:r>
            <a:r>
              <a:rPr lang="en-GB" dirty="0" smtClean="0"/>
              <a:t>small, steady improvements </a:t>
            </a:r>
            <a:r>
              <a:rPr lang="en-GB" dirty="0"/>
              <a:t>based on feedback</a:t>
            </a:r>
          </a:p>
          <a:p>
            <a:pPr>
              <a:defRPr/>
            </a:pPr>
            <a:r>
              <a:rPr lang="en-GB" dirty="0">
                <a:solidFill>
                  <a:srgbClr val="FF0066"/>
                </a:solidFill>
                <a:latin typeface="+mj-lt"/>
                <a:ea typeface="+mj-ea"/>
                <a:cs typeface="+mj-cs"/>
              </a:rPr>
              <a:t>Everyone</a:t>
            </a:r>
            <a:r>
              <a:rPr lang="en-GB" sz="2000" b="1" dirty="0">
                <a:solidFill>
                  <a:schemeClr val="folHlink"/>
                </a:solidFill>
              </a:rPr>
              <a:t> </a:t>
            </a:r>
            <a:r>
              <a:rPr lang="en-GB" dirty="0"/>
              <a:t>can see how services are </a:t>
            </a:r>
            <a:r>
              <a:rPr lang="en-GB" b="1" dirty="0"/>
              <a:t>listening</a:t>
            </a:r>
            <a:r>
              <a:rPr lang="en-GB" dirty="0"/>
              <a:t> </a:t>
            </a:r>
            <a:r>
              <a:rPr lang="en-GB" dirty="0" smtClean="0"/>
              <a:t>to users and </a:t>
            </a:r>
            <a:r>
              <a:rPr lang="en-GB" b="1" dirty="0"/>
              <a:t>changing</a:t>
            </a:r>
            <a:r>
              <a:rPr lang="en-GB" dirty="0"/>
              <a:t> in response</a:t>
            </a:r>
          </a:p>
        </p:txBody>
      </p:sp>
    </p:spTree>
    <p:extLst>
      <p:ext uri="{BB962C8B-B14F-4D97-AF65-F5344CB8AC3E}">
        <p14:creationId xmlns:p14="http://schemas.microsoft.com/office/powerpoint/2010/main" val="128291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214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9515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922" y="428625"/>
            <a:ext cx="6795470" cy="5880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2110858"/>
      </p:ext>
    </p:extLst>
  </p:cSld>
  <p:clrMapOvr>
    <a:masterClrMapping/>
  </p:clrMapOvr>
  <p:timing>
    <p:tnLst>
      <p:par>
        <p:cTn id="1" dur="indefinite" restart="never" nodeType="tmRoot"/>
      </p:par>
    </p:tnLst>
  </p:timing>
</p:sld>
</file>

<file path=ppt/theme/theme1.xml><?xml version="1.0" encoding="utf-8"?>
<a:theme xmlns:a="http://schemas.openxmlformats.org/drawingml/2006/main" name="PO-for-the-board">
  <a:themeElements>
    <a:clrScheme name="PO-for-the-bo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for-the-board">
      <a:majorFont>
        <a:latin typeface="Veto Com"/>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381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3200" b="1" i="0" u="none" strike="noStrike" cap="none" normalizeH="0" baseline="0" smtClean="0">
            <a:ln>
              <a:noFill/>
            </a:ln>
            <a:solidFill>
              <a:schemeClr val="accent2"/>
            </a:solidFill>
            <a:effectLst/>
            <a:latin typeface="Arial" charset="0"/>
          </a:defRPr>
        </a:defPPr>
      </a:lstStyle>
    </a:spDef>
    <a:lnDef>
      <a:spPr bwMode="auto">
        <a:xfrm>
          <a:off x="0" y="0"/>
          <a:ext cx="1" cy="1"/>
        </a:xfrm>
        <a:custGeom>
          <a:avLst/>
          <a:gdLst/>
          <a:ahLst/>
          <a:cxnLst/>
          <a:rect l="0" t="0" r="0" b="0"/>
          <a:pathLst/>
        </a:custGeom>
        <a:solidFill>
          <a:srgbClr val="FFFF99"/>
        </a:solidFill>
        <a:ln w="381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3200" b="1" i="0" u="none" strike="noStrike" cap="none" normalizeH="0" baseline="0" smtClean="0">
            <a:ln>
              <a:noFill/>
            </a:ln>
            <a:solidFill>
              <a:schemeClr val="accent2"/>
            </a:solidFill>
            <a:effectLst/>
            <a:latin typeface="Arial" charset="0"/>
          </a:defRPr>
        </a:defPPr>
      </a:lstStyle>
    </a:lnDef>
  </a:objectDefaults>
  <a:extraClrSchemeLst>
    <a:extraClrScheme>
      <a:clrScheme name="PO-for-the-bo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for-the-bo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for-the-bo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for-the-bo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for-the-bo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for-the-bo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for-the-bo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for-the-bo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for-the-bo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for-the-bo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for-the-bo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for-the-bo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PO-for-the-board</Template>
  <TotalTime>1726</TotalTime>
  <Words>531</Words>
  <Application>Microsoft Office PowerPoint</Application>
  <PresentationFormat>On-screen Show (4:3)</PresentationFormat>
  <Paragraphs>63</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Veto Com</vt:lpstr>
      <vt:lpstr>PO-for-the-board</vt:lpstr>
      <vt:lpstr>Can we “hear the patient voice at every level”? Yes, we can.</vt:lpstr>
      <vt:lpstr>Berwick Report, August 2013</vt:lpstr>
      <vt:lpstr>PowerPoint Presentation</vt:lpstr>
      <vt:lpstr>PowerPoint Presentation</vt:lpstr>
      <vt:lpstr>Blockers to feedback</vt:lpstr>
      <vt:lpstr>People are not wrong</vt:lpstr>
      <vt:lpstr>Imagine a world where</vt:lpstr>
      <vt:lpstr>PowerPoint Presentation</vt:lpstr>
      <vt:lpstr>PowerPoint Presentation</vt:lpstr>
      <vt:lpstr>PowerPoint Presentation</vt:lpstr>
      <vt:lpstr>PowerPoint Presentation</vt:lpstr>
      <vt:lpstr>PowerPoint Presentation</vt:lpstr>
      <vt:lpstr>PowerPoint Presentation</vt:lpstr>
      <vt:lpstr>what change?</vt:lpstr>
      <vt:lpstr>services</vt:lpstr>
      <vt:lpstr>PowerPoint Presentation</vt:lpstr>
      <vt:lpstr>PowerPoint Presentation</vt:lpstr>
      <vt:lpstr>relationships</vt:lpstr>
      <vt:lpstr>PowerPoint Presentation</vt:lpstr>
      <vt:lpstr>CULTURE</vt:lpstr>
      <vt:lpstr>PowerPoint Presentation</vt:lpstr>
      <vt:lpstr>PowerPoint Presentation</vt:lpstr>
      <vt:lpstr>Jane Danforth, involvement officer Nottinghamshire Healthcare NHS Trust</vt:lpstr>
      <vt:lpstr>At every level?</vt:lpstr>
      <vt:lpstr>PowerPoint Presentation</vt:lpstr>
      <vt:lpstr>PowerPoint Presentation</vt:lpstr>
      <vt:lpstr>Dr Mark Newbold, chief executive Heart of England NHS Foundation Trust</vt:lpstr>
      <vt:lpstr>Policy in a changing world</vt:lpstr>
      <vt:lpstr>Francis Report, 2013</vt:lpstr>
      <vt:lpstr>Francis &amp; Transparency</vt:lpstr>
      <vt:lpstr>Keogh Report, July 2013</vt:lpstr>
      <vt:lpstr>Keogh Report, July 2013</vt:lpstr>
      <vt:lpstr>Berwick Report, August 2013</vt:lpstr>
    </vt:vector>
  </TitlesOfParts>
  <Company>healthmatters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Munro</dc:creator>
  <cp:lastModifiedBy>JamesM</cp:lastModifiedBy>
  <cp:revision>243</cp:revision>
  <dcterms:created xsi:type="dcterms:W3CDTF">2009-01-20T20:54:59Z</dcterms:created>
  <dcterms:modified xsi:type="dcterms:W3CDTF">2013-10-08T07:08:43Z</dcterms:modified>
</cp:coreProperties>
</file>